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3716000" cx="2437765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Lato Light"/>
      <p:regular r:id="rId30"/>
      <p:bold r:id="rId31"/>
      <p:italic r:id="rId32"/>
      <p:boldItalic r:id="rId33"/>
    </p:embeddedFont>
    <p:embeddedFont>
      <p:font typeface="Raleway Thin"/>
      <p:regular r:id="rId34"/>
      <p:bold r:id="rId35"/>
      <p:italic r:id="rId36"/>
      <p:boldItalic r:id="rId37"/>
    </p:embeddedFont>
    <p:embeddedFont>
      <p:font typeface="Gill Sans"/>
      <p:regular r:id="rId38"/>
      <p:bold r:id="rId39"/>
    </p:embeddedFont>
    <p:embeddedFont>
      <p:font typeface="Open Sans Light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1331">
          <p15:clr>
            <a:srgbClr val="A4A3A4"/>
          </p15:clr>
        </p15:guide>
        <p15:guide id="3" pos="1239">
          <p15:clr>
            <a:srgbClr val="A4A3A4"/>
          </p15:clr>
        </p15:guide>
      </p15:sldGuideLst>
    </p:ext>
    <p:ext uri="GoogleSlidesCustomDataVersion2">
      <go:slidesCustomData xmlns:go="http://customooxmlschemas.google.com/" r:id="rId48" roundtripDataSignature="AMtx7mjUfyFB2uMNY3QqSyQYoKk1GjTW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52975C-DECA-4FB3-801B-33BE49E2054F}">
  <a:tblStyle styleId="{1E52975C-DECA-4FB3-801B-33BE49E2054F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9"/>
          </a:solidFill>
        </a:fill>
      </a:tcStyle>
    </a:wholeTbl>
    <a:band1H>
      <a:tcTxStyle b="off" i="off"/>
      <a:tcStyle>
        <a:fill>
          <a:solidFill>
            <a:srgbClr val="CFD6F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6F2"/>
          </a:solidFill>
        </a:fill>
      </a:tcStyle>
    </a:band1V>
    <a:band2V>
      <a:tcTxStyle b="off" i="off"/>
    </a:band2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83D2FDD7-B580-4C02-8D08-FBC832BBF5E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1331"/>
        <p:guide pos="12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Light-italic.fntdata"/><Relationship Id="rId41" Type="http://schemas.openxmlformats.org/officeDocument/2006/relationships/font" Target="fonts/OpenSansLight-bold.fntdata"/><Relationship Id="rId22" Type="http://schemas.openxmlformats.org/officeDocument/2006/relationships/slide" Target="slides/slide16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5.xml"/><Relationship Id="rId43" Type="http://schemas.openxmlformats.org/officeDocument/2006/relationships/font" Target="fonts/OpenSansLight-boldItalic.fntdata"/><Relationship Id="rId24" Type="http://schemas.openxmlformats.org/officeDocument/2006/relationships/slide" Target="slides/slide18.xml"/><Relationship Id="rId46" Type="http://schemas.openxmlformats.org/officeDocument/2006/relationships/font" Target="fonts/OpenSans-italic.fntdata"/><Relationship Id="rId23" Type="http://schemas.openxmlformats.org/officeDocument/2006/relationships/slide" Target="slides/slide17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48" Type="http://customschemas.google.com/relationships/presentationmetadata" Target="metadata"/><Relationship Id="rId25" Type="http://schemas.openxmlformats.org/officeDocument/2006/relationships/slide" Target="slides/slide19.xml"/><Relationship Id="rId47" Type="http://schemas.openxmlformats.org/officeDocument/2006/relationships/font" Target="fonts/OpenSans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bold.fntdata"/><Relationship Id="rId30" Type="http://schemas.openxmlformats.org/officeDocument/2006/relationships/font" Target="fonts/LatoLight-regular.fntdata"/><Relationship Id="rId11" Type="http://schemas.openxmlformats.org/officeDocument/2006/relationships/slide" Target="slides/slide5.xml"/><Relationship Id="rId33" Type="http://schemas.openxmlformats.org/officeDocument/2006/relationships/font" Target="fonts/Lato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LatoLight-italic.fntdata"/><Relationship Id="rId13" Type="http://schemas.openxmlformats.org/officeDocument/2006/relationships/slide" Target="slides/slide7.xml"/><Relationship Id="rId35" Type="http://schemas.openxmlformats.org/officeDocument/2006/relationships/font" Target="fonts/RalewayThin-bold.fntdata"/><Relationship Id="rId12" Type="http://schemas.openxmlformats.org/officeDocument/2006/relationships/slide" Target="slides/slide6.xml"/><Relationship Id="rId34" Type="http://schemas.openxmlformats.org/officeDocument/2006/relationships/font" Target="fonts/RalewayThin-regular.fntdata"/><Relationship Id="rId15" Type="http://schemas.openxmlformats.org/officeDocument/2006/relationships/slide" Target="slides/slide9.xml"/><Relationship Id="rId37" Type="http://schemas.openxmlformats.org/officeDocument/2006/relationships/font" Target="fonts/RalewayThin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Thin-italic.fntdata"/><Relationship Id="rId17" Type="http://schemas.openxmlformats.org/officeDocument/2006/relationships/slide" Target="slides/slide11.xml"/><Relationship Id="rId39" Type="http://schemas.openxmlformats.org/officeDocument/2006/relationships/font" Target="fonts/GillSans-bold.fntdata"/><Relationship Id="rId16" Type="http://schemas.openxmlformats.org/officeDocument/2006/relationships/slide" Target="slides/slide10.xml"/><Relationship Id="rId38" Type="http://schemas.openxmlformats.org/officeDocument/2006/relationships/font" Target="fonts/Gill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9a199c6d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39a199c6d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Laptop">
  <p:cSld name="Mockup Laptop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" name="Google Shape;17;p26"/>
          <p:cNvSpPr/>
          <p:nvPr>
            <p:ph idx="2" type="pic"/>
          </p:nvPr>
        </p:nvSpPr>
        <p:spPr>
          <a:xfrm>
            <a:off x="13420048" y="3753036"/>
            <a:ext cx="8676664" cy="49821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advClick="0" advTm="3000" spd="slow" p14:dur="1500">
        <p14:reveal dir="l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-Support">
  <p:cSld name="Team-Suppor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2" name="Google Shape;42;p35"/>
          <p:cNvSpPr/>
          <p:nvPr>
            <p:ph idx="2" type="pic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3" name="Google Shape;43;p35"/>
          <p:cNvSpPr/>
          <p:nvPr>
            <p:ph idx="3" type="pic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35"/>
          <p:cNvSpPr/>
          <p:nvPr>
            <p:ph idx="4" type="pic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35"/>
          <p:cNvSpPr/>
          <p:nvPr>
            <p:ph idx="5" type="pic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35"/>
          <p:cNvSpPr/>
          <p:nvPr>
            <p:ph idx="6" type="pic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35"/>
          <p:cNvSpPr/>
          <p:nvPr>
            <p:ph idx="7" type="pic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8" name="Google Shape;48;p35"/>
          <p:cNvSpPr/>
          <p:nvPr>
            <p:ph idx="8" type="pic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">
  <p:cSld name="Service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1" name="Google Shape;51;p36"/>
          <p:cNvSpPr/>
          <p:nvPr>
            <p:ph idx="2" type="pic"/>
          </p:nvPr>
        </p:nvSpPr>
        <p:spPr>
          <a:xfrm>
            <a:off x="0" y="3419724"/>
            <a:ext cx="24377649" cy="6316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advClick="0" advTm="3000" spd="slow" p14:dur="1500">
        <p14:reveal dir="l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Clients">
  <p:cSld name="Our Clien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4" name="Google Shape;54;p37"/>
          <p:cNvSpPr/>
          <p:nvPr>
            <p:ph idx="2" type="pic"/>
          </p:nvPr>
        </p:nvSpPr>
        <p:spPr>
          <a:xfrm>
            <a:off x="23084" y="4391316"/>
            <a:ext cx="24377644" cy="42501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Individual">
  <p:cSld name="Team Individual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7" name="Google Shape;57;p38"/>
          <p:cNvSpPr/>
          <p:nvPr>
            <p:ph idx="2" type="pic"/>
          </p:nvPr>
        </p:nvSpPr>
        <p:spPr>
          <a:xfrm>
            <a:off x="4167691" y="4000500"/>
            <a:ext cx="6411832" cy="6276976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8"/>
          <p:cNvSpPr/>
          <p:nvPr/>
        </p:nvSpPr>
        <p:spPr>
          <a:xfrm>
            <a:off x="7791465" y="12512739"/>
            <a:ext cx="8807512" cy="8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www.companyname.com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© 2015 Planner PowerPoint Template. All Rights Reserved. </a:t>
            </a:r>
            <a:endParaRPr b="0" i="0" sz="20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ftfolio-6">
  <p:cSld name="1_porftfolio-6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/>
          <p:nvPr>
            <p:ph idx="2" type="pic"/>
          </p:nvPr>
        </p:nvSpPr>
        <p:spPr>
          <a:xfrm>
            <a:off x="3" y="1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9"/>
          <p:cNvSpPr/>
          <p:nvPr>
            <p:ph idx="3" type="pic"/>
          </p:nvPr>
        </p:nvSpPr>
        <p:spPr>
          <a:xfrm>
            <a:off x="3" y="3962958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9"/>
          <p:cNvSpPr/>
          <p:nvPr>
            <p:ph idx="4" type="pic"/>
          </p:nvPr>
        </p:nvSpPr>
        <p:spPr>
          <a:xfrm>
            <a:off x="4876229" y="1216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9"/>
          <p:cNvSpPr/>
          <p:nvPr>
            <p:ph idx="5" type="pic"/>
          </p:nvPr>
        </p:nvSpPr>
        <p:spPr>
          <a:xfrm>
            <a:off x="4876229" y="3964173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/>
          <p:nvPr>
            <p:ph idx="6" type="pic"/>
          </p:nvPr>
        </p:nvSpPr>
        <p:spPr>
          <a:xfrm>
            <a:off x="9741188" y="-1215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9"/>
          <p:cNvSpPr/>
          <p:nvPr>
            <p:ph idx="7" type="pic"/>
          </p:nvPr>
        </p:nvSpPr>
        <p:spPr>
          <a:xfrm>
            <a:off x="9741188" y="3961742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9"/>
          <p:cNvSpPr/>
          <p:nvPr>
            <p:ph idx="8" type="pic"/>
          </p:nvPr>
        </p:nvSpPr>
        <p:spPr>
          <a:xfrm>
            <a:off x="14595131" y="2431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9"/>
          <p:cNvSpPr/>
          <p:nvPr>
            <p:ph idx="9" type="pic"/>
          </p:nvPr>
        </p:nvSpPr>
        <p:spPr>
          <a:xfrm>
            <a:off x="14595131" y="3965388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/>
          <p:nvPr>
            <p:ph idx="13" type="pic"/>
          </p:nvPr>
        </p:nvSpPr>
        <p:spPr>
          <a:xfrm>
            <a:off x="19479147" y="2431"/>
            <a:ext cx="489850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/>
          <p:nvPr>
            <p:ph idx="14" type="pic"/>
          </p:nvPr>
        </p:nvSpPr>
        <p:spPr>
          <a:xfrm>
            <a:off x="19479147" y="3965388"/>
            <a:ext cx="4898502" cy="39617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_features">
  <p:cSld name="app_featur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>
            <p:ph idx="2" type="pic"/>
          </p:nvPr>
        </p:nvSpPr>
        <p:spPr>
          <a:xfrm>
            <a:off x="-5" y="-1"/>
            <a:ext cx="24377652" cy="646043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/>
          <p:nvPr>
            <p:ph idx="3" type="pic"/>
          </p:nvPr>
        </p:nvSpPr>
        <p:spPr>
          <a:xfrm>
            <a:off x="3070977" y="2466755"/>
            <a:ext cx="4720487" cy="84503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Project">
  <p:cSld name="Laptop Pro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" name="Google Shape;20;p27"/>
          <p:cNvSpPr/>
          <p:nvPr>
            <p:ph idx="2" type="pic"/>
          </p:nvPr>
        </p:nvSpPr>
        <p:spPr>
          <a:xfrm>
            <a:off x="3373840" y="4327068"/>
            <a:ext cx="8842991" cy="5538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-dev2">
  <p:cSld name="Mockup-dev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3" name="Google Shape;23;p25"/>
          <p:cNvSpPr/>
          <p:nvPr>
            <p:ph idx="2" type="pic"/>
          </p:nvPr>
        </p:nvSpPr>
        <p:spPr>
          <a:xfrm>
            <a:off x="14070303" y="4788784"/>
            <a:ext cx="2013012" cy="47701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5"/>
          <p:cNvSpPr/>
          <p:nvPr>
            <p:ph idx="3" type="pic"/>
          </p:nvPr>
        </p:nvSpPr>
        <p:spPr>
          <a:xfrm>
            <a:off x="8093638" y="4787452"/>
            <a:ext cx="1840329" cy="47701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5"/>
          <p:cNvSpPr/>
          <p:nvPr>
            <p:ph idx="4" type="pic"/>
          </p:nvPr>
        </p:nvSpPr>
        <p:spPr>
          <a:xfrm>
            <a:off x="10278291" y="4349580"/>
            <a:ext cx="3493182" cy="62290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_mockup">
  <p:cSld name="iPad_mocku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>
            <p:ph idx="2" type="pic"/>
          </p:nvPr>
        </p:nvSpPr>
        <p:spPr>
          <a:xfrm>
            <a:off x="-5" y="-1"/>
            <a:ext cx="24377652" cy="6460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>
  <p:cSld name="What we d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/>
          <p:nvPr>
            <p:ph idx="2" type="pic"/>
          </p:nvPr>
        </p:nvSpPr>
        <p:spPr>
          <a:xfrm>
            <a:off x="958061" y="3957748"/>
            <a:ext cx="9112724" cy="831056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0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No Foo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17216716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2FcnGqsFOeoHnnzxWFvx0czFFbaAOoid/view?usp=sharing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hub.ucd.ie/usis/!W_HU_MENU.P_PUBLISH?p_tag=GD-DOCLAND&amp;ID=272" TargetMode="External"/><Relationship Id="rId4" Type="http://schemas.openxmlformats.org/officeDocument/2006/relationships/hyperlink" Target="https://www.ucd.ie/secca/continuation-academicprogress/" TargetMode="External"/><Relationship Id="rId5" Type="http://schemas.openxmlformats.org/officeDocument/2006/relationships/hyperlink" Target="https://www.ucd.ie/nmhs/currentstudents/policiesandguidelines/" TargetMode="External"/><Relationship Id="rId6" Type="http://schemas.openxmlformats.org/officeDocument/2006/relationships/hyperlink" Target="https://sisweb.ucd.ie/usis/!W_HU_MENU.P_PUBLISH?p_tag=GD-DOCLAND&amp;ID=129" TargetMode="External"/><Relationship Id="rId7" Type="http://schemas.openxmlformats.org/officeDocument/2006/relationships/hyperlink" Target="https://sisweb.ucd.ie/usis/!W_HU_MENU.P_PUBLISH?p_tag=GD-DOCLAND&amp;ID=126" TargetMode="External"/><Relationship Id="rId8" Type="http://schemas.openxmlformats.org/officeDocument/2006/relationships/hyperlink" Target="https://hub.ucd.ie/usis/!W_HU_MENU.P_PUBLISH?p_tag=GD-DOCLAND&amp;ID=134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witter.com/ucdsnmhs" TargetMode="External"/><Relationship Id="rId4" Type="http://schemas.openxmlformats.org/officeDocument/2006/relationships/hyperlink" Target="https://www.youtube.com/c/ucdschoolofnursingmidwiferyandhealthsystems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www.instagram.com/snmhs.official/" TargetMode="External"/><Relationship Id="rId6" Type="http://schemas.openxmlformats.org/officeDocument/2006/relationships/hyperlink" Target="https://www.ucd.ie/nmhs/" TargetMode="External"/><Relationship Id="rId7" Type="http://schemas.openxmlformats.org/officeDocument/2006/relationships/hyperlink" Target="https://www.ucd.ie/nmhs/currentstudents/orientationandwelcome/" TargetMode="External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mhs.ucd.ie/contact-us" TargetMode="External"/><Relationship Id="rId4" Type="http://schemas.openxmlformats.org/officeDocument/2006/relationships/hyperlink" Target="https://www.nmhs.ucd.ie/contact-us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www.nmhs.ucd.ie/contact-us" TargetMode="External"/><Relationship Id="rId6" Type="http://schemas.openxmlformats.org/officeDocument/2006/relationships/hyperlink" Target="https://www.nmhs.ucd.ie/contact-us" TargetMode="External"/><Relationship Id="rId7" Type="http://schemas.openxmlformats.org/officeDocument/2006/relationships/image" Target="../media/image8.jp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www.ucd.ie/students/registration/registrationguides/" TargetMode="External"/><Relationship Id="rId5" Type="http://schemas.openxmlformats.org/officeDocument/2006/relationships/hyperlink" Target="https://www.ucd.ie/students/keydates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www.ucd.ie/nmhs/contactu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g139a199c6d8_0_9"/>
          <p:cNvGrpSpPr/>
          <p:nvPr/>
        </p:nvGrpSpPr>
        <p:grpSpPr>
          <a:xfrm>
            <a:off x="0" y="11991164"/>
            <a:ext cx="24377700" cy="1787100"/>
            <a:chOff x="0" y="11991164"/>
            <a:chExt cx="24377700" cy="1787100"/>
          </a:xfrm>
        </p:grpSpPr>
        <p:sp>
          <p:nvSpPr>
            <p:cNvPr id="78" name="Google Shape;78;g139a199c6d8_0_9"/>
            <p:cNvSpPr txBox="1"/>
            <p:nvPr/>
          </p:nvSpPr>
          <p:spPr>
            <a:xfrm>
              <a:off x="0" y="11991164"/>
              <a:ext cx="24377700" cy="17871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9" name="Google Shape;79;g139a199c6d8_0_9"/>
            <p:cNvSpPr txBox="1"/>
            <p:nvPr/>
          </p:nvSpPr>
          <p:spPr>
            <a:xfrm>
              <a:off x="0" y="12343460"/>
              <a:ext cx="24377700" cy="9234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Undergraduate Orientation Day | Wednesday 04</a:t>
              </a:r>
              <a:r>
                <a:rPr lang="en-GB" sz="5400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September 2024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0" name="Google Shape;80;g139a199c6d8_0_9"/>
          <p:cNvSpPr/>
          <p:nvPr/>
        </p:nvSpPr>
        <p:spPr>
          <a:xfrm>
            <a:off x="2851915" y="3932151"/>
            <a:ext cx="781631" cy="762480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CD_OW_No_Date.ai" id="81" name="Google Shape;81;g139a199c6d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0800" y="633047"/>
            <a:ext cx="9058275" cy="60317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39a199c6d8_0_9"/>
          <p:cNvSpPr txBox="1"/>
          <p:nvPr/>
        </p:nvSpPr>
        <p:spPr>
          <a:xfrm>
            <a:off x="381000" y="6781800"/>
            <a:ext cx="233553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Welcome to the School of Nursing, </a:t>
            </a:r>
            <a:b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Midwifery and Health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Fáilte go dtí Scoil na hAltrachta, an Chnáimhseachais agus na gCóras Sláinte UCD</a:t>
            </a:r>
            <a:endParaRPr b="0" i="0" sz="60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728" y="0"/>
            <a:ext cx="13854225" cy="1309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5537325" cy="12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1606029" y="500795"/>
            <a:ext cx="21414057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Student Information System SISWeb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0" y="12343460"/>
            <a:ext cx="24377649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rPr>
              <a:t>More information at www.ucd.ie/students/studentdesk/</a:t>
            </a:r>
            <a:endParaRPr b="0" i="0" sz="6000" u="none" cap="none" strike="noStrike">
              <a:solidFill>
                <a:srgbClr val="E5E5E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4" name="Google Shape;214;p12"/>
          <p:cNvGrpSpPr/>
          <p:nvPr/>
        </p:nvGrpSpPr>
        <p:grpSpPr>
          <a:xfrm>
            <a:off x="1744629" y="4340270"/>
            <a:ext cx="13579026" cy="1591898"/>
            <a:chOff x="1686374" y="4610864"/>
            <a:chExt cx="13579026" cy="1591898"/>
          </a:xfrm>
        </p:grpSpPr>
        <p:sp>
          <p:nvSpPr>
            <p:cNvPr id="215" name="Google Shape;215;p12"/>
            <p:cNvSpPr txBox="1"/>
            <p:nvPr/>
          </p:nvSpPr>
          <p:spPr>
            <a:xfrm>
              <a:off x="3419410" y="5018571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Student Records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1754942" y="6536993"/>
            <a:ext cx="12598683" cy="1591898"/>
            <a:chOff x="1696687" y="9306942"/>
            <a:chExt cx="12598683" cy="1591898"/>
          </a:xfrm>
        </p:grpSpPr>
        <p:sp>
          <p:nvSpPr>
            <p:cNvPr id="219" name="Google Shape;219;p12"/>
            <p:cNvSpPr txBox="1"/>
            <p:nvPr/>
          </p:nvSpPr>
          <p:spPr>
            <a:xfrm>
              <a:off x="3312980" y="9693776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Update Personal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2" name="Google Shape;222;p12"/>
          <p:cNvGrpSpPr/>
          <p:nvPr/>
        </p:nvGrpSpPr>
        <p:grpSpPr>
          <a:xfrm>
            <a:off x="1769439" y="2429954"/>
            <a:ext cx="13447786" cy="1591898"/>
            <a:chOff x="1686374" y="4610864"/>
            <a:chExt cx="13447786" cy="1591898"/>
          </a:xfrm>
        </p:grpSpPr>
        <p:sp>
          <p:nvSpPr>
            <p:cNvPr id="223" name="Google Shape;223;p12"/>
            <p:cNvSpPr txBox="1"/>
            <p:nvPr/>
          </p:nvSpPr>
          <p:spPr>
            <a:xfrm>
              <a:off x="3288170" y="5014275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6" name="Google Shape;226;p12"/>
          <p:cNvGrpSpPr/>
          <p:nvPr/>
        </p:nvGrpSpPr>
        <p:grpSpPr>
          <a:xfrm>
            <a:off x="1779752" y="8531895"/>
            <a:ext cx="12652165" cy="1591898"/>
            <a:chOff x="1696687" y="9306942"/>
            <a:chExt cx="12652165" cy="1591898"/>
          </a:xfrm>
        </p:grpSpPr>
        <p:sp>
          <p:nvSpPr>
            <p:cNvPr id="227" name="Google Shape;227;p12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Certificate of 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16586" y="3871454"/>
            <a:ext cx="10663529" cy="5527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0" y="12343460"/>
            <a:ext cx="24377649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rPr>
              <a:t>More information at www.ucd.ie/students/studentdesk/</a:t>
            </a:r>
            <a:endParaRPr b="0" i="0" sz="6000" u="none" cap="none" strike="noStrike">
              <a:solidFill>
                <a:srgbClr val="E5E5E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7" name="Google Shape;237;p13"/>
          <p:cNvGrpSpPr/>
          <p:nvPr/>
        </p:nvGrpSpPr>
        <p:grpSpPr>
          <a:xfrm>
            <a:off x="1942103" y="4384014"/>
            <a:ext cx="13579026" cy="1591898"/>
            <a:chOff x="1686374" y="4610864"/>
            <a:chExt cx="13579026" cy="1591898"/>
          </a:xfrm>
        </p:grpSpPr>
        <p:sp>
          <p:nvSpPr>
            <p:cNvPr id="238" name="Google Shape;238;p13"/>
            <p:cNvSpPr txBox="1"/>
            <p:nvPr/>
          </p:nvSpPr>
          <p:spPr>
            <a:xfrm>
              <a:off x="3419410" y="4970445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Official Documents - </a:t>
              </a:r>
              <a:r>
                <a:rPr b="1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Certs of 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1" name="Google Shape;241;p13"/>
          <p:cNvGrpSpPr/>
          <p:nvPr/>
        </p:nvGrpSpPr>
        <p:grpSpPr>
          <a:xfrm>
            <a:off x="1923022" y="6182260"/>
            <a:ext cx="14683956" cy="1591900"/>
            <a:chOff x="1667293" y="6954725"/>
            <a:chExt cx="14683956" cy="1591900"/>
          </a:xfrm>
        </p:grpSpPr>
        <p:sp>
          <p:nvSpPr>
            <p:cNvPr id="242" name="Google Shape;242;p13"/>
            <p:cNvSpPr txBox="1"/>
            <p:nvPr/>
          </p:nvSpPr>
          <p:spPr>
            <a:xfrm>
              <a:off x="3419410" y="7342627"/>
              <a:ext cx="12931839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Form Stamping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1952416" y="8045382"/>
            <a:ext cx="12652165" cy="1591898"/>
            <a:chOff x="1696687" y="9306942"/>
            <a:chExt cx="12652165" cy="1591898"/>
          </a:xfrm>
        </p:grpSpPr>
        <p:sp>
          <p:nvSpPr>
            <p:cNvPr id="246" name="Google Shape;246;p13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1966913" y="2594013"/>
            <a:ext cx="13579026" cy="1591898"/>
            <a:chOff x="1686374" y="4610864"/>
            <a:chExt cx="13579026" cy="1591898"/>
          </a:xfrm>
        </p:grpSpPr>
        <p:sp>
          <p:nvSpPr>
            <p:cNvPr id="250" name="Google Shape;250;p13"/>
            <p:cNvSpPr txBox="1"/>
            <p:nvPr/>
          </p:nvSpPr>
          <p:spPr>
            <a:xfrm>
              <a:off x="3419410" y="4994508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3" name="Google Shape;253;p13"/>
          <p:cNvGrpSpPr/>
          <p:nvPr/>
        </p:nvGrpSpPr>
        <p:grpSpPr>
          <a:xfrm>
            <a:off x="1977226" y="9877724"/>
            <a:ext cx="12652165" cy="1591898"/>
            <a:chOff x="1696687" y="9306942"/>
            <a:chExt cx="12652165" cy="1591898"/>
          </a:xfrm>
        </p:grpSpPr>
        <p:sp>
          <p:nvSpPr>
            <p:cNvPr id="254" name="Google Shape;254;p13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Exam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688" y="2939846"/>
            <a:ext cx="12782468" cy="1013541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845093" y="760683"/>
            <a:ext cx="20011632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UCD Student Desk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/>
        </p:nvSpPr>
        <p:spPr>
          <a:xfrm>
            <a:off x="1845093" y="760683"/>
            <a:ext cx="20011632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UCARD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Your campus smartcard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0" y="12343460"/>
            <a:ext cx="24377649" cy="11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GB" sz="6600" u="none" cap="none" strike="noStrike">
                <a:solidFill>
                  <a:srgbClr val="E5E5E5"/>
                </a:solidFill>
                <a:latin typeface="Arial"/>
                <a:ea typeface="Arial"/>
                <a:cs typeface="Arial"/>
                <a:sym typeface="Arial"/>
              </a:rPr>
              <a:t>More information at www.ucd.ie/ucard</a:t>
            </a:r>
            <a:endParaRPr b="0" i="0" sz="6600" u="none" cap="none" strike="noStrike">
              <a:solidFill>
                <a:srgbClr val="E5E5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egistry\Google Drive\Communications Handover Jan 2016\Assessment\Exam hall posters May 2015\Exam Hall posters artwork\UCARD.gif" id="266" name="Google Shape;2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65199" y="3513138"/>
            <a:ext cx="8682038" cy="8344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4"/>
          <p:cNvGrpSpPr/>
          <p:nvPr/>
        </p:nvGrpSpPr>
        <p:grpSpPr>
          <a:xfrm>
            <a:off x="8162694" y="3583124"/>
            <a:ext cx="14283708" cy="1591898"/>
            <a:chOff x="1686374" y="4610864"/>
            <a:chExt cx="13579026" cy="1591898"/>
          </a:xfrm>
        </p:grpSpPr>
        <p:sp>
          <p:nvSpPr>
            <p:cNvPr id="268" name="Google Shape;268;p14"/>
            <p:cNvSpPr txBox="1"/>
            <p:nvPr/>
          </p:nvSpPr>
          <p:spPr>
            <a:xfrm>
              <a:off x="3419410" y="4657626"/>
              <a:ext cx="11845990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It’s your official ID – you must have it with you for your exams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8162694" y="5421656"/>
            <a:ext cx="15369558" cy="1591900"/>
            <a:chOff x="1667293" y="6954725"/>
            <a:chExt cx="14683956" cy="1591900"/>
          </a:xfrm>
        </p:grpSpPr>
        <p:sp>
          <p:nvSpPr>
            <p:cNvPr id="272" name="Google Shape;272;p14"/>
            <p:cNvSpPr txBox="1"/>
            <p:nvPr/>
          </p:nvSpPr>
          <p:spPr>
            <a:xfrm>
              <a:off x="3419410" y="7053871"/>
              <a:ext cx="12931839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You can use in UCD shops, restaurants, access to Library, Residences, Sport &amp; Fitness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8162694" y="6904688"/>
            <a:ext cx="15659776" cy="5079300"/>
            <a:chOff x="1696687" y="8967145"/>
            <a:chExt cx="14944783" cy="5079300"/>
          </a:xfrm>
        </p:grpSpPr>
        <p:sp>
          <p:nvSpPr>
            <p:cNvPr id="276" name="Google Shape;276;p14"/>
            <p:cNvSpPr txBox="1"/>
            <p:nvPr/>
          </p:nvSpPr>
          <p:spPr>
            <a:xfrm>
              <a:off x="3288170" y="8967145"/>
              <a:ext cx="13353300" cy="50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-520700" lvl="0" marL="571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sng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4000" u="sng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Pre-requisites for UCARD</a:t>
              </a:r>
              <a:r>
                <a:rPr b="1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:</a:t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All students must complete the UCard prerequisites before a UCard can be printed.</a:t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540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000"/>
                <a:buFont typeface="Arial"/>
                <a:buChar char="•"/>
              </a:pPr>
              <a:r>
                <a:rPr b="0" i="0" lang="en-GB" sz="4000" u="none" cap="none" strike="noStrike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Only students that have completed prerequisites and received email with a confirmed collection time should attend the UCARD collection on Thursday 05 September 2024</a:t>
              </a:r>
              <a:endParaRPr b="0" i="0" sz="4000" u="none" cap="none" strike="noStrike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845093" y="760683"/>
            <a:ext cx="20011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Orientation Timetable Thursday 05 September 202</a:t>
            </a:r>
            <a:r>
              <a:rPr b="1" lang="en-GB" sz="6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1" i="0" lang="en-GB" sz="6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and Checklist</a:t>
            </a:r>
            <a:endParaRPr b="1" i="0" sz="6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85" name="Google Shape;285;p15"/>
          <p:cNvGrpSpPr/>
          <p:nvPr/>
        </p:nvGrpSpPr>
        <p:grpSpPr>
          <a:xfrm>
            <a:off x="8719306" y="3040800"/>
            <a:ext cx="13963158" cy="5818200"/>
            <a:chOff x="2094946" y="3209818"/>
            <a:chExt cx="13440329" cy="5818200"/>
          </a:xfrm>
        </p:grpSpPr>
        <p:sp>
          <p:nvSpPr>
            <p:cNvPr id="286" name="Google Shape;286;p15"/>
            <p:cNvSpPr txBox="1"/>
            <p:nvPr/>
          </p:nvSpPr>
          <p:spPr>
            <a:xfrm>
              <a:off x="3277875" y="3209818"/>
              <a:ext cx="12257400" cy="58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rPr>
                <a:t>See</a:t>
              </a:r>
              <a:r>
                <a:rPr lang="en-GB" sz="4200">
                  <a:solidFill>
                    <a:srgbClr val="5E5E5E"/>
                  </a:solidFill>
                </a:rPr>
                <a:t> </a:t>
              </a:r>
              <a:r>
                <a:rPr lang="en-GB" sz="4200" u="sng">
                  <a:solidFill>
                    <a:srgbClr val="1155CC"/>
                  </a:solidFill>
                  <a:highlight>
                    <a:srgbClr val="FFFFFF"/>
                  </a:highlight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Orientation checklist</a:t>
              </a:r>
              <a:r>
                <a:rPr lang="en-GB" sz="4000">
                  <a:solidFill>
                    <a:srgbClr val="5E5E5E"/>
                  </a:solidFill>
                </a:rPr>
                <a:t> for information on</a:t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rPr>
                <a:t>- Clinical Skills Items, Polo</a:t>
              </a:r>
              <a:r>
                <a:rPr lang="en-GB" sz="4000">
                  <a:solidFill>
                    <a:srgbClr val="5E5E5E"/>
                  </a:solidFill>
                </a:rPr>
                <a:t>shirt, </a:t>
              </a:r>
              <a:r>
                <a:rPr b="0" i="0" lang="en-GB" sz="4000" u="none" cap="none" strike="noStrike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rPr>
                <a:t>Workbook and McGraw-Hill</a:t>
              </a:r>
              <a:endParaRPr b="0" i="0" sz="4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Uniforms Fitting for some students</a:t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 b="31367" l="0" r="0" t="0"/>
          <a:stretch/>
        </p:blipFill>
        <p:spPr>
          <a:xfrm>
            <a:off x="2238351" y="3292046"/>
            <a:ext cx="5435962" cy="63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/>
        </p:nvSpPr>
        <p:spPr>
          <a:xfrm>
            <a:off x="1800372" y="483017"/>
            <a:ext cx="20296340" cy="2308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Parking in UCD</a:t>
            </a:r>
            <a:b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Permits required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4" name="Google Shape;294;p16"/>
          <p:cNvGrpSpPr/>
          <p:nvPr/>
        </p:nvGrpSpPr>
        <p:grpSpPr>
          <a:xfrm>
            <a:off x="1667293" y="4219898"/>
            <a:ext cx="12635303" cy="3323902"/>
            <a:chOff x="1667293" y="6535392"/>
            <a:chExt cx="12635303" cy="3323902"/>
          </a:xfrm>
        </p:grpSpPr>
        <p:sp>
          <p:nvSpPr>
            <p:cNvPr id="295" name="Google Shape;295;p16"/>
            <p:cNvSpPr txBox="1"/>
            <p:nvPr/>
          </p:nvSpPr>
          <p:spPr>
            <a:xfrm>
              <a:off x="3419409" y="6535392"/>
              <a:ext cx="10883187" cy="3323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Parking permits will be charged at €50.00 per trimester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8" name="Google Shape;298;p16"/>
          <p:cNvGrpSpPr/>
          <p:nvPr/>
        </p:nvGrpSpPr>
        <p:grpSpPr>
          <a:xfrm>
            <a:off x="1696687" y="8598499"/>
            <a:ext cx="12262511" cy="2182095"/>
            <a:chOff x="1696687" y="9306942"/>
            <a:chExt cx="12262511" cy="2182095"/>
          </a:xfrm>
        </p:grpSpPr>
        <p:sp>
          <p:nvSpPr>
            <p:cNvPr id="299" name="Google Shape;299;p16"/>
            <p:cNvSpPr txBox="1"/>
            <p:nvPr/>
          </p:nvSpPr>
          <p:spPr>
            <a:xfrm>
              <a:off x="3419409" y="9396241"/>
              <a:ext cx="10539789" cy="209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Visitor Hourly Paid Parking Areas €1.00 per hour (08:00 – 17:00 Monday – Friday 52 weeks a year)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303" name="Google Shape;303;p16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0" y="12343460"/>
              <a:ext cx="24377649" cy="110797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0" i="0" lang="en-GB" sz="66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More information at ucdestates.ie/commuting</a:t>
              </a:r>
              <a:endParaRPr b="0" i="0" sz="66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Image result for car parking icon" id="305" name="Google Shape;3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1400" y="728550"/>
            <a:ext cx="11102975" cy="1110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GB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0" y="12343460"/>
            <a:ext cx="24377649" cy="11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GB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www.ucd.ie/social-media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1800372" y="483017"/>
            <a:ext cx="20296340" cy="2677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Questions and Answers?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0" i="0" sz="9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https://www.nmhs.ucd.ie/current-students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1921292" y="1206283"/>
            <a:ext cx="22710358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Policies and Regulations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20" name="Google Shape;320;p20"/>
          <p:cNvGraphicFramePr/>
          <p:nvPr/>
        </p:nvGraphicFramePr>
        <p:xfrm>
          <a:off x="1491916" y="31490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{83D2FDD7-B580-4C02-8D08-FBC832BBF5E5}</a:tableStyleId>
              </a:tblPr>
              <a:tblGrid>
                <a:gridCol w="6087450"/>
                <a:gridCol w="14955525"/>
              </a:tblGrid>
              <a:tr h="121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Regulations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Academic Regulations</a:t>
                      </a:r>
                      <a:endParaRPr sz="3000" u="sng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09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Continuation  / Readmission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https://www.ucd.ie/secca/continuationandreadmission/</a:t>
                      </a:r>
                      <a:endParaRPr sz="32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41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Late submission of Coursework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Late submission of coursework policy and form</a:t>
                      </a:r>
                      <a:endParaRPr sz="3200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Leave of Absence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Leave of absence policy</a:t>
                      </a:r>
                      <a:endParaRPr sz="3200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Extenuating Circumstances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Extenuating circumstances policy and guidelines</a:t>
                      </a:r>
                      <a:endParaRPr sz="32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Recognition of Prior Learning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u="sng">
                          <a:solidFill>
                            <a:srgbClr val="0000FF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RPL Policy and Guides</a:t>
                      </a:r>
                      <a:r>
                        <a:rPr lang="en-GB" sz="3000">
                          <a:solidFill>
                            <a:srgbClr val="0000FF"/>
                          </a:solidFill>
                        </a:rPr>
                        <a:t> </a:t>
                      </a:r>
                      <a:endParaRPr sz="3200">
                        <a:solidFill>
                          <a:srgbClr val="0000FF"/>
                        </a:solidFill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/>
        </p:nvSpPr>
        <p:spPr>
          <a:xfrm>
            <a:off x="0" y="11991164"/>
            <a:ext cx="24377700" cy="1787100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22909784" y="510459"/>
            <a:ext cx="824700" cy="4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GB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7" name="Google Shape;327;p21"/>
          <p:cNvGrpSpPr/>
          <p:nvPr/>
        </p:nvGrpSpPr>
        <p:grpSpPr>
          <a:xfrm>
            <a:off x="944273" y="3471359"/>
            <a:ext cx="8148374" cy="9400869"/>
            <a:chOff x="7556058" y="3453109"/>
            <a:chExt cx="8957210" cy="10334032"/>
          </a:xfrm>
        </p:grpSpPr>
        <p:sp>
          <p:nvSpPr>
            <p:cNvPr id="328" name="Google Shape;328;p21"/>
            <p:cNvSpPr/>
            <p:nvPr/>
          </p:nvSpPr>
          <p:spPr>
            <a:xfrm>
              <a:off x="14326025" y="636503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7556058" y="7305756"/>
              <a:ext cx="1421663" cy="1158107"/>
            </a:xfrm>
            <a:custGeom>
              <a:rect b="b" l="l" r="r" t="t"/>
              <a:pathLst>
                <a:path extrusionOk="0" h="228" w="280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rgbClr val="009A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9841253" y="7007893"/>
              <a:ext cx="3946093" cy="6779249"/>
            </a:xfrm>
            <a:custGeom>
              <a:rect b="b" l="l" r="r" t="t"/>
              <a:pathLst>
                <a:path extrusionOk="0" h="1010" w="588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solidFill>
              <a:srgbClr val="1088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3914394" y="6022007"/>
              <a:ext cx="767366" cy="764825"/>
            </a:xfrm>
            <a:custGeom>
              <a:rect b="b" l="l" r="r" t="t"/>
              <a:pathLst>
                <a:path extrusionOk="0" h="114" w="114">
                  <a:moveTo>
                    <a:pt x="10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1"/>
                    <a:pt x="4" y="114"/>
                    <a:pt x="8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0" y="114"/>
                    <a:pt x="114" y="111"/>
                    <a:pt x="114" y="106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3"/>
                    <a:pt x="110" y="0"/>
                    <a:pt x="106" y="0"/>
                  </a:cubicBezTo>
                  <a:close/>
                  <a:moveTo>
                    <a:pt x="35" y="96"/>
                  </a:moveTo>
                  <a:cubicBezTo>
                    <a:pt x="17" y="96"/>
                    <a:pt x="17" y="96"/>
                    <a:pt x="17" y="9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5" y="96"/>
                  </a:lnTo>
                  <a:close/>
                  <a:moveTo>
                    <a:pt x="26" y="37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0" y="37"/>
                    <a:pt x="16" y="33"/>
                    <a:pt x="16" y="28"/>
                  </a:cubicBezTo>
                  <a:cubicBezTo>
                    <a:pt x="16" y="23"/>
                    <a:pt x="20" y="19"/>
                    <a:pt x="26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6" y="37"/>
                  </a:cubicBezTo>
                  <a:close/>
                  <a:moveTo>
                    <a:pt x="97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1"/>
                    <a:pt x="77" y="56"/>
                    <a:pt x="71" y="56"/>
                  </a:cubicBezTo>
                  <a:cubicBezTo>
                    <a:pt x="66" y="56"/>
                    <a:pt x="63" y="59"/>
                    <a:pt x="62" y="63"/>
                  </a:cubicBezTo>
                  <a:cubicBezTo>
                    <a:pt x="61" y="64"/>
                    <a:pt x="61" y="65"/>
                    <a:pt x="61" y="67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49"/>
                    <a:pt x="44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4" y="48"/>
                    <a:pt x="68" y="43"/>
                    <a:pt x="77" y="43"/>
                  </a:cubicBezTo>
                  <a:cubicBezTo>
                    <a:pt x="88" y="43"/>
                    <a:pt x="97" y="50"/>
                    <a:pt x="97" y="66"/>
                  </a:cubicBezTo>
                  <a:lnTo>
                    <a:pt x="97" y="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32" name="Google Shape;332;p21"/>
            <p:cNvGrpSpPr/>
            <p:nvPr/>
          </p:nvGrpSpPr>
          <p:grpSpPr>
            <a:xfrm>
              <a:off x="13761946" y="9304927"/>
              <a:ext cx="1455967" cy="1455965"/>
              <a:chOff x="4127501" y="4194175"/>
              <a:chExt cx="909638" cy="909637"/>
            </a:xfrm>
          </p:grpSpPr>
          <p:sp>
            <p:nvSpPr>
              <p:cNvPr id="333" name="Google Shape;333;p21"/>
              <p:cNvSpPr/>
              <p:nvPr/>
            </p:nvSpPr>
            <p:spPr>
              <a:xfrm>
                <a:off x="4386263" y="4659313"/>
                <a:ext cx="96838" cy="192087"/>
              </a:xfrm>
              <a:custGeom>
                <a:rect b="b" l="l" r="r" t="t"/>
                <a:pathLst>
                  <a:path extrusionOk="0" h="121" w="61">
                    <a:moveTo>
                      <a:pt x="0" y="18"/>
                    </a:moveTo>
                    <a:lnTo>
                      <a:pt x="22" y="18"/>
                    </a:lnTo>
                    <a:lnTo>
                      <a:pt x="22" y="121"/>
                    </a:lnTo>
                    <a:lnTo>
                      <a:pt x="40" y="121"/>
                    </a:lnTo>
                    <a:lnTo>
                      <a:pt x="4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4572001" y="4440238"/>
                <a:ext cx="25400" cy="109537"/>
              </a:xfrm>
              <a:custGeom>
                <a:rect b="b" l="l" r="r" t="t"/>
                <a:pathLst>
                  <a:path extrusionOk="0" h="26" w="6">
                    <a:moveTo>
                      <a:pt x="3" y="26"/>
                    </a:moveTo>
                    <a:cubicBezTo>
                      <a:pt x="4" y="26"/>
                      <a:pt x="5" y="26"/>
                      <a:pt x="5" y="25"/>
                    </a:cubicBezTo>
                    <a:cubicBezTo>
                      <a:pt x="6" y="25"/>
                      <a:pt x="6" y="24"/>
                      <a:pt x="6" y="2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4600576" y="4659313"/>
                <a:ext cx="79375" cy="192087"/>
              </a:xfrm>
              <a:custGeom>
                <a:rect b="b" l="l" r="r" t="t"/>
                <a:pathLst>
                  <a:path extrusionOk="0" h="46" w="19">
                    <a:moveTo>
                      <a:pt x="13" y="12"/>
                    </a:moveTo>
                    <a:cubicBezTo>
                      <a:pt x="11" y="12"/>
                      <a:pt x="10" y="12"/>
                      <a:pt x="9" y="12"/>
                    </a:cubicBezTo>
                    <a:cubicBezTo>
                      <a:pt x="8" y="13"/>
                      <a:pt x="7" y="14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8" y="45"/>
                      <a:pt x="9" y="45"/>
                    </a:cubicBezTo>
                    <a:cubicBezTo>
                      <a:pt x="10" y="46"/>
                      <a:pt x="12" y="46"/>
                      <a:pt x="13" y="46"/>
                    </a:cubicBezTo>
                    <a:cubicBezTo>
                      <a:pt x="15" y="46"/>
                      <a:pt x="16" y="46"/>
                      <a:pt x="18" y="44"/>
                    </a:cubicBezTo>
                    <a:cubicBezTo>
                      <a:pt x="19" y="43"/>
                      <a:pt x="19" y="41"/>
                      <a:pt x="19" y="3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7"/>
                      <a:pt x="19" y="15"/>
                      <a:pt x="17" y="14"/>
                    </a:cubicBezTo>
                    <a:cubicBezTo>
                      <a:pt x="16" y="12"/>
                      <a:pt x="15" y="12"/>
                      <a:pt x="13" y="12"/>
                    </a:cubicBezTo>
                    <a:close/>
                    <a:moveTo>
                      <a:pt x="12" y="38"/>
                    </a:moveTo>
                    <a:cubicBezTo>
                      <a:pt x="12" y="39"/>
                      <a:pt x="12" y="40"/>
                      <a:pt x="12" y="40"/>
                    </a:cubicBezTo>
                    <a:cubicBezTo>
                      <a:pt x="11" y="41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0"/>
                      <a:pt x="7" y="40"/>
                      <a:pt x="6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8"/>
                    </a:cubicBezTo>
                    <a:cubicBezTo>
                      <a:pt x="12" y="18"/>
                      <a:pt x="12" y="19"/>
                      <a:pt x="12" y="20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4495801" y="4710113"/>
                <a:ext cx="84138" cy="141287"/>
              </a:xfrm>
              <a:custGeom>
                <a:rect b="b" l="l" r="r" t="t"/>
                <a:pathLst>
                  <a:path extrusionOk="0" h="34" w="20">
                    <a:moveTo>
                      <a:pt x="13" y="26"/>
                    </a:moveTo>
                    <a:cubicBezTo>
                      <a:pt x="12" y="26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7"/>
                      <a:pt x="7" y="27"/>
                      <a:pt x="7" y="2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2"/>
                      <a:pt x="1" y="33"/>
                    </a:cubicBezTo>
                    <a:cubicBezTo>
                      <a:pt x="2" y="34"/>
                      <a:pt x="3" y="34"/>
                      <a:pt x="5" y="34"/>
                    </a:cubicBezTo>
                    <a:cubicBezTo>
                      <a:pt x="6" y="34"/>
                      <a:pt x="8" y="34"/>
                      <a:pt x="9" y="33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>
                <a:off x="4127501" y="4194175"/>
                <a:ext cx="909638" cy="909637"/>
              </a:xfrm>
              <a:custGeom>
                <a:rect b="b" l="l" r="r" t="t"/>
                <a:pathLst>
                  <a:path extrusionOk="0" h="217" w="217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9"/>
                      <a:pt x="48" y="217"/>
                      <a:pt x="108" y="217"/>
                    </a:cubicBezTo>
                    <a:cubicBezTo>
                      <a:pt x="169" y="217"/>
                      <a:pt x="217" y="169"/>
                      <a:pt x="217" y="108"/>
                    </a:cubicBezTo>
                    <a:cubicBezTo>
                      <a:pt x="217" y="48"/>
                      <a:pt x="169" y="0"/>
                      <a:pt x="108" y="0"/>
                    </a:cubicBezTo>
                    <a:close/>
                    <a:moveTo>
                      <a:pt x="126" y="53"/>
                    </a:move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82"/>
                      <a:pt x="134" y="82"/>
                      <a:pt x="134" y="82"/>
                    </a:cubicBezTo>
                    <a:cubicBezTo>
                      <a:pt x="134" y="83"/>
                      <a:pt x="134" y="83"/>
                      <a:pt x="134" y="84"/>
                    </a:cubicBezTo>
                    <a:cubicBezTo>
                      <a:pt x="134" y="84"/>
                      <a:pt x="135" y="84"/>
                      <a:pt x="136" y="84"/>
                    </a:cubicBezTo>
                    <a:cubicBezTo>
                      <a:pt x="136" y="84"/>
                      <a:pt x="137" y="84"/>
                      <a:pt x="138" y="84"/>
                    </a:cubicBezTo>
                    <a:cubicBezTo>
                      <a:pt x="139" y="83"/>
                      <a:pt x="139" y="82"/>
                      <a:pt x="140" y="82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39" y="88"/>
                      <a:pt x="137" y="89"/>
                      <a:pt x="136" y="90"/>
                    </a:cubicBezTo>
                    <a:cubicBezTo>
                      <a:pt x="134" y="91"/>
                      <a:pt x="133" y="91"/>
                      <a:pt x="131" y="91"/>
                    </a:cubicBezTo>
                    <a:cubicBezTo>
                      <a:pt x="130" y="91"/>
                      <a:pt x="128" y="91"/>
                      <a:pt x="127" y="89"/>
                    </a:cubicBezTo>
                    <a:cubicBezTo>
                      <a:pt x="126" y="88"/>
                      <a:pt x="126" y="87"/>
                      <a:pt x="126" y="84"/>
                    </a:cubicBezTo>
                    <a:lnTo>
                      <a:pt x="126" y="53"/>
                    </a:lnTo>
                    <a:close/>
                    <a:moveTo>
                      <a:pt x="98" y="62"/>
                    </a:moveTo>
                    <a:cubicBezTo>
                      <a:pt x="98" y="59"/>
                      <a:pt x="99" y="57"/>
                      <a:pt x="101" y="55"/>
                    </a:cubicBezTo>
                    <a:cubicBezTo>
                      <a:pt x="103" y="53"/>
                      <a:pt x="106" y="52"/>
                      <a:pt x="109" y="52"/>
                    </a:cubicBezTo>
                    <a:cubicBezTo>
                      <a:pt x="112" y="52"/>
                      <a:pt x="115" y="53"/>
                      <a:pt x="117" y="55"/>
                    </a:cubicBezTo>
                    <a:cubicBezTo>
                      <a:pt x="119" y="57"/>
                      <a:pt x="120" y="59"/>
                      <a:pt x="120" y="6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4"/>
                      <a:pt x="119" y="87"/>
                      <a:pt x="117" y="89"/>
                    </a:cubicBezTo>
                    <a:cubicBezTo>
                      <a:pt x="115" y="91"/>
                      <a:pt x="112" y="91"/>
                      <a:pt x="109" y="91"/>
                    </a:cubicBezTo>
                    <a:cubicBezTo>
                      <a:pt x="105" y="91"/>
                      <a:pt x="103" y="91"/>
                      <a:pt x="101" y="89"/>
                    </a:cubicBezTo>
                    <a:cubicBezTo>
                      <a:pt x="99" y="87"/>
                      <a:pt x="98" y="84"/>
                      <a:pt x="98" y="81"/>
                    </a:cubicBezTo>
                    <a:lnTo>
                      <a:pt x="98" y="62"/>
                    </a:lnTo>
                    <a:close/>
                    <a:moveTo>
                      <a:pt x="77" y="40"/>
                    </a:move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68" y="40"/>
                      <a:pt x="68" y="40"/>
                      <a:pt x="68" y="40"/>
                    </a:cubicBezTo>
                    <a:lnTo>
                      <a:pt x="77" y="40"/>
                    </a:lnTo>
                    <a:close/>
                    <a:moveTo>
                      <a:pt x="177" y="146"/>
                    </a:moveTo>
                    <a:cubicBezTo>
                      <a:pt x="177" y="160"/>
                      <a:pt x="166" y="171"/>
                      <a:pt x="152" y="171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54" y="171"/>
                      <a:pt x="43" y="160"/>
                      <a:pt x="43" y="14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13"/>
                      <a:pt x="54" y="102"/>
                      <a:pt x="68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6" y="102"/>
                      <a:pt x="177" y="113"/>
                      <a:pt x="177" y="127"/>
                    </a:cubicBezTo>
                    <a:lnTo>
                      <a:pt x="177" y="146"/>
                    </a:lnTo>
                    <a:close/>
                  </a:path>
                </a:pathLst>
              </a:custGeom>
              <a:solidFill>
                <a:srgbClr val="E745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>
                <a:off x="4697413" y="4705350"/>
                <a:ext cx="84138" cy="150812"/>
              </a:xfrm>
              <a:custGeom>
                <a:rect b="b" l="l" r="r" t="t"/>
                <a:pathLst>
                  <a:path extrusionOk="0" h="36" w="20">
                    <a:moveTo>
                      <a:pt x="10" y="0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31"/>
                      <a:pt x="2" y="33"/>
                    </a:cubicBezTo>
                    <a:cubicBezTo>
                      <a:pt x="4" y="35"/>
                      <a:pt x="6" y="36"/>
                      <a:pt x="9" y="36"/>
                    </a:cubicBezTo>
                    <a:cubicBezTo>
                      <a:pt x="13" y="36"/>
                      <a:pt x="15" y="35"/>
                      <a:pt x="17" y="33"/>
                    </a:cubicBezTo>
                    <a:cubicBezTo>
                      <a:pt x="19" y="31"/>
                      <a:pt x="20" y="29"/>
                      <a:pt x="20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7"/>
                      <a:pt x="12" y="28"/>
                      <a:pt x="12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8" y="30"/>
                      <a:pt x="8" y="29"/>
                      <a:pt x="7" y="29"/>
                    </a:cubicBezTo>
                    <a:cubicBezTo>
                      <a:pt x="7" y="28"/>
                      <a:pt x="7" y="27"/>
                      <a:pt x="7" y="2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lose/>
                    <a:moveTo>
                      <a:pt x="13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2" y="8"/>
                      <a:pt x="13" y="9"/>
                      <a:pt x="13" y="10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39" name="Google Shape;339;p21"/>
            <p:cNvSpPr/>
            <p:nvPr/>
          </p:nvSpPr>
          <p:spPr>
            <a:xfrm>
              <a:off x="10001333" y="7007895"/>
              <a:ext cx="1598257" cy="800397"/>
            </a:xfrm>
            <a:custGeom>
              <a:rect b="b" l="l" r="r" t="t"/>
              <a:pathLst>
                <a:path extrusionOk="0" h="119" w="238">
                  <a:moveTo>
                    <a:pt x="101" y="35"/>
                  </a:moveTo>
                  <a:cubicBezTo>
                    <a:pt x="149" y="21"/>
                    <a:pt x="190" y="50"/>
                    <a:pt x="190" y="50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38" y="40"/>
                    <a:pt x="127" y="39"/>
                    <a:pt x="116" y="4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38" y="59"/>
                    <a:pt x="202" y="3"/>
                    <a:pt x="95" y="21"/>
                  </a:cubicBezTo>
                  <a:cubicBezTo>
                    <a:pt x="95" y="21"/>
                    <a:pt x="94" y="21"/>
                    <a:pt x="93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0" y="56"/>
                    <a:pt x="29" y="119"/>
                    <a:pt x="29" y="119"/>
                  </a:cubicBezTo>
                  <a:cubicBezTo>
                    <a:pt x="128" y="91"/>
                    <a:pt x="128" y="91"/>
                    <a:pt x="128" y="91"/>
                  </a:cubicBezTo>
                  <a:lnTo>
                    <a:pt x="101" y="35"/>
                  </a:lnTo>
                  <a:close/>
                  <a:moveTo>
                    <a:pt x="56" y="86"/>
                  </a:moveTo>
                  <a:cubicBezTo>
                    <a:pt x="56" y="86"/>
                    <a:pt x="46" y="65"/>
                    <a:pt x="74" y="47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56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12217040" y="6426018"/>
              <a:ext cx="1397522" cy="1346702"/>
            </a:xfrm>
            <a:custGeom>
              <a:rect b="b" l="l" r="r" t="t"/>
              <a:pathLst>
                <a:path extrusionOk="0"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5592423" y="5165374"/>
              <a:ext cx="780599" cy="777218"/>
            </a:xfrm>
            <a:custGeom>
              <a:rect b="b" l="l" r="r" t="t"/>
              <a:pathLst>
                <a:path extrusionOk="0" h="174" w="175">
                  <a:moveTo>
                    <a:pt x="173" y="69"/>
                  </a:moveTo>
                  <a:cubicBezTo>
                    <a:pt x="172" y="64"/>
                    <a:pt x="170" y="58"/>
                    <a:pt x="168" y="53"/>
                  </a:cubicBezTo>
                  <a:cubicBezTo>
                    <a:pt x="166" y="48"/>
                    <a:pt x="163" y="43"/>
                    <a:pt x="160" y="38"/>
                  </a:cubicBezTo>
                  <a:cubicBezTo>
                    <a:pt x="157" y="33"/>
                    <a:pt x="153" y="29"/>
                    <a:pt x="149" y="25"/>
                  </a:cubicBezTo>
                  <a:cubicBezTo>
                    <a:pt x="145" y="21"/>
                    <a:pt x="141" y="18"/>
                    <a:pt x="136" y="14"/>
                  </a:cubicBezTo>
                  <a:cubicBezTo>
                    <a:pt x="132" y="11"/>
                    <a:pt x="127" y="9"/>
                    <a:pt x="121" y="6"/>
                  </a:cubicBezTo>
                  <a:cubicBezTo>
                    <a:pt x="116" y="4"/>
                    <a:pt x="111" y="2"/>
                    <a:pt x="105" y="1"/>
                  </a:cubicBezTo>
                  <a:cubicBezTo>
                    <a:pt x="99" y="0"/>
                    <a:pt x="93" y="0"/>
                    <a:pt x="87" y="0"/>
                  </a:cubicBezTo>
                  <a:cubicBezTo>
                    <a:pt x="82" y="0"/>
                    <a:pt x="76" y="0"/>
                    <a:pt x="70" y="1"/>
                  </a:cubicBezTo>
                  <a:cubicBezTo>
                    <a:pt x="64" y="2"/>
                    <a:pt x="59" y="4"/>
                    <a:pt x="53" y="6"/>
                  </a:cubicBezTo>
                  <a:cubicBezTo>
                    <a:pt x="48" y="9"/>
                    <a:pt x="43" y="11"/>
                    <a:pt x="39" y="14"/>
                  </a:cubicBezTo>
                  <a:cubicBezTo>
                    <a:pt x="34" y="18"/>
                    <a:pt x="30" y="21"/>
                    <a:pt x="26" y="25"/>
                  </a:cubicBezTo>
                  <a:cubicBezTo>
                    <a:pt x="22" y="29"/>
                    <a:pt x="18" y="33"/>
                    <a:pt x="15" y="38"/>
                  </a:cubicBezTo>
                  <a:cubicBezTo>
                    <a:pt x="12" y="43"/>
                    <a:pt x="9" y="48"/>
                    <a:pt x="7" y="53"/>
                  </a:cubicBezTo>
                  <a:cubicBezTo>
                    <a:pt x="5" y="58"/>
                    <a:pt x="3" y="64"/>
                    <a:pt x="2" y="69"/>
                  </a:cubicBezTo>
                  <a:cubicBezTo>
                    <a:pt x="1" y="75"/>
                    <a:pt x="0" y="81"/>
                    <a:pt x="0" y="87"/>
                  </a:cubicBezTo>
                  <a:cubicBezTo>
                    <a:pt x="0" y="93"/>
                    <a:pt x="1" y="99"/>
                    <a:pt x="2" y="105"/>
                  </a:cubicBezTo>
                  <a:cubicBezTo>
                    <a:pt x="3" y="110"/>
                    <a:pt x="5" y="116"/>
                    <a:pt x="7" y="121"/>
                  </a:cubicBezTo>
                  <a:cubicBezTo>
                    <a:pt x="9" y="126"/>
                    <a:pt x="12" y="131"/>
                    <a:pt x="15" y="136"/>
                  </a:cubicBezTo>
                  <a:cubicBezTo>
                    <a:pt x="18" y="140"/>
                    <a:pt x="22" y="145"/>
                    <a:pt x="26" y="149"/>
                  </a:cubicBezTo>
                  <a:cubicBezTo>
                    <a:pt x="30" y="153"/>
                    <a:pt x="34" y="156"/>
                    <a:pt x="39" y="159"/>
                  </a:cubicBezTo>
                  <a:cubicBezTo>
                    <a:pt x="43" y="163"/>
                    <a:pt x="48" y="165"/>
                    <a:pt x="53" y="167"/>
                  </a:cubicBezTo>
                  <a:cubicBezTo>
                    <a:pt x="59" y="170"/>
                    <a:pt x="64" y="171"/>
                    <a:pt x="70" y="173"/>
                  </a:cubicBezTo>
                  <a:cubicBezTo>
                    <a:pt x="76" y="174"/>
                    <a:pt x="82" y="174"/>
                    <a:pt x="87" y="174"/>
                  </a:cubicBezTo>
                  <a:cubicBezTo>
                    <a:pt x="93" y="174"/>
                    <a:pt x="99" y="174"/>
                    <a:pt x="105" y="173"/>
                  </a:cubicBezTo>
                  <a:cubicBezTo>
                    <a:pt x="111" y="171"/>
                    <a:pt x="116" y="170"/>
                    <a:pt x="121" y="167"/>
                  </a:cubicBezTo>
                  <a:cubicBezTo>
                    <a:pt x="127" y="165"/>
                    <a:pt x="132" y="163"/>
                    <a:pt x="136" y="159"/>
                  </a:cubicBezTo>
                  <a:cubicBezTo>
                    <a:pt x="141" y="156"/>
                    <a:pt x="145" y="153"/>
                    <a:pt x="149" y="149"/>
                  </a:cubicBezTo>
                  <a:cubicBezTo>
                    <a:pt x="153" y="145"/>
                    <a:pt x="157" y="140"/>
                    <a:pt x="160" y="136"/>
                  </a:cubicBezTo>
                  <a:cubicBezTo>
                    <a:pt x="163" y="131"/>
                    <a:pt x="166" y="126"/>
                    <a:pt x="168" y="121"/>
                  </a:cubicBezTo>
                  <a:cubicBezTo>
                    <a:pt x="170" y="116"/>
                    <a:pt x="172" y="110"/>
                    <a:pt x="173" y="105"/>
                  </a:cubicBezTo>
                  <a:cubicBezTo>
                    <a:pt x="174" y="99"/>
                    <a:pt x="175" y="93"/>
                    <a:pt x="175" y="87"/>
                  </a:cubicBezTo>
                  <a:cubicBezTo>
                    <a:pt x="175" y="81"/>
                    <a:pt x="174" y="75"/>
                    <a:pt x="173" y="69"/>
                  </a:cubicBezTo>
                  <a:close/>
                  <a:moveTo>
                    <a:pt x="162" y="86"/>
                  </a:moveTo>
                  <a:cubicBezTo>
                    <a:pt x="161" y="86"/>
                    <a:pt x="136" y="81"/>
                    <a:pt x="110" y="84"/>
                  </a:cubicBezTo>
                  <a:cubicBezTo>
                    <a:pt x="110" y="82"/>
                    <a:pt x="109" y="81"/>
                    <a:pt x="108" y="80"/>
                  </a:cubicBezTo>
                  <a:cubicBezTo>
                    <a:pt x="107" y="76"/>
                    <a:pt x="105" y="73"/>
                    <a:pt x="104" y="69"/>
                  </a:cubicBezTo>
                  <a:cubicBezTo>
                    <a:pt x="133" y="57"/>
                    <a:pt x="145" y="40"/>
                    <a:pt x="145" y="40"/>
                  </a:cubicBezTo>
                  <a:cubicBezTo>
                    <a:pt x="156" y="52"/>
                    <a:pt x="162" y="68"/>
                    <a:pt x="162" y="86"/>
                  </a:cubicBezTo>
                  <a:close/>
                  <a:moveTo>
                    <a:pt x="137" y="31"/>
                  </a:moveTo>
                  <a:cubicBezTo>
                    <a:pt x="137" y="31"/>
                    <a:pt x="126" y="47"/>
                    <a:pt x="98" y="58"/>
                  </a:cubicBezTo>
                  <a:cubicBezTo>
                    <a:pt x="85" y="35"/>
                    <a:pt x="71" y="16"/>
                    <a:pt x="70" y="14"/>
                  </a:cubicBezTo>
                  <a:cubicBezTo>
                    <a:pt x="76" y="13"/>
                    <a:pt x="81" y="12"/>
                    <a:pt x="87" y="12"/>
                  </a:cubicBezTo>
                  <a:cubicBezTo>
                    <a:pt x="106" y="12"/>
                    <a:pt x="124" y="19"/>
                    <a:pt x="137" y="31"/>
                  </a:cubicBezTo>
                  <a:close/>
                  <a:moveTo>
                    <a:pt x="70" y="14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5"/>
                    <a:pt x="69" y="15"/>
                  </a:cubicBezTo>
                  <a:cubicBezTo>
                    <a:pt x="69" y="15"/>
                    <a:pt x="70" y="15"/>
                    <a:pt x="70" y="14"/>
                  </a:cubicBezTo>
                  <a:close/>
                  <a:moveTo>
                    <a:pt x="56" y="19"/>
                  </a:moveTo>
                  <a:cubicBezTo>
                    <a:pt x="57" y="21"/>
                    <a:pt x="70" y="39"/>
                    <a:pt x="83" y="62"/>
                  </a:cubicBezTo>
                  <a:cubicBezTo>
                    <a:pt x="47" y="72"/>
                    <a:pt x="16" y="72"/>
                    <a:pt x="14" y="72"/>
                  </a:cubicBezTo>
                  <a:cubicBezTo>
                    <a:pt x="19" y="48"/>
                    <a:pt x="35" y="29"/>
                    <a:pt x="56" y="19"/>
                  </a:cubicBezTo>
                  <a:close/>
                  <a:moveTo>
                    <a:pt x="13" y="87"/>
                  </a:moveTo>
                  <a:cubicBezTo>
                    <a:pt x="13" y="86"/>
                    <a:pt x="13" y="85"/>
                    <a:pt x="13" y="85"/>
                  </a:cubicBezTo>
                  <a:cubicBezTo>
                    <a:pt x="14" y="85"/>
                    <a:pt x="51" y="85"/>
                    <a:pt x="90" y="74"/>
                  </a:cubicBezTo>
                  <a:cubicBezTo>
                    <a:pt x="92" y="78"/>
                    <a:pt x="94" y="82"/>
                    <a:pt x="96" y="87"/>
                  </a:cubicBezTo>
                  <a:cubicBezTo>
                    <a:pt x="95" y="87"/>
                    <a:pt x="94" y="87"/>
                    <a:pt x="93" y="88"/>
                  </a:cubicBezTo>
                  <a:cubicBezTo>
                    <a:pt x="52" y="101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0" y="124"/>
                    <a:pt x="13" y="106"/>
                    <a:pt x="13" y="87"/>
                  </a:cubicBezTo>
                  <a:close/>
                  <a:moveTo>
                    <a:pt x="87" y="162"/>
                  </a:moveTo>
                  <a:cubicBezTo>
                    <a:pt x="69" y="162"/>
                    <a:pt x="53" y="155"/>
                    <a:pt x="40" y="144"/>
                  </a:cubicBezTo>
                  <a:cubicBezTo>
                    <a:pt x="41" y="145"/>
                    <a:pt x="42" y="146"/>
                    <a:pt x="42" y="146"/>
                  </a:cubicBezTo>
                  <a:cubicBezTo>
                    <a:pt x="42" y="146"/>
                    <a:pt x="56" y="115"/>
                    <a:pt x="100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11" y="126"/>
                    <a:pt x="115" y="149"/>
                    <a:pt x="117" y="156"/>
                  </a:cubicBezTo>
                  <a:cubicBezTo>
                    <a:pt x="108" y="159"/>
                    <a:pt x="98" y="162"/>
                    <a:pt x="87" y="162"/>
                  </a:cubicBezTo>
                  <a:close/>
                  <a:moveTo>
                    <a:pt x="129" y="149"/>
                  </a:moveTo>
                  <a:cubicBezTo>
                    <a:pt x="128" y="144"/>
                    <a:pt x="124" y="122"/>
                    <a:pt x="115" y="96"/>
                  </a:cubicBezTo>
                  <a:cubicBezTo>
                    <a:pt x="139" y="92"/>
                    <a:pt x="160" y="98"/>
                    <a:pt x="161" y="99"/>
                  </a:cubicBezTo>
                  <a:cubicBezTo>
                    <a:pt x="158" y="120"/>
                    <a:pt x="146" y="138"/>
                    <a:pt x="129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0496160" y="9996274"/>
              <a:ext cx="1532193" cy="1524567"/>
            </a:xfrm>
            <a:custGeom>
              <a:rect b="b" l="l" r="r" t="t"/>
              <a:pathLst>
                <a:path extrusionOk="0" h="227" w="228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60"/>
                    <a:pt x="28" y="200"/>
                    <a:pt x="68" y="218"/>
                  </a:cubicBezTo>
                  <a:cubicBezTo>
                    <a:pt x="68" y="210"/>
                    <a:pt x="68" y="200"/>
                    <a:pt x="70" y="192"/>
                  </a:cubicBezTo>
                  <a:cubicBezTo>
                    <a:pt x="73" y="183"/>
                    <a:pt x="85" y="130"/>
                    <a:pt x="85" y="130"/>
                  </a:cubicBezTo>
                  <a:cubicBezTo>
                    <a:pt x="85" y="130"/>
                    <a:pt x="81" y="122"/>
                    <a:pt x="81" y="112"/>
                  </a:cubicBezTo>
                  <a:cubicBezTo>
                    <a:pt x="81" y="95"/>
                    <a:pt x="91" y="82"/>
                    <a:pt x="103" y="82"/>
                  </a:cubicBezTo>
                  <a:cubicBezTo>
                    <a:pt x="114" y="82"/>
                    <a:pt x="119" y="90"/>
                    <a:pt x="119" y="99"/>
                  </a:cubicBezTo>
                  <a:cubicBezTo>
                    <a:pt x="119" y="110"/>
                    <a:pt x="112" y="125"/>
                    <a:pt x="109" y="140"/>
                  </a:cubicBezTo>
                  <a:cubicBezTo>
                    <a:pt x="106" y="152"/>
                    <a:pt x="115" y="162"/>
                    <a:pt x="127" y="162"/>
                  </a:cubicBezTo>
                  <a:cubicBezTo>
                    <a:pt x="148" y="162"/>
                    <a:pt x="163" y="134"/>
                    <a:pt x="163" y="101"/>
                  </a:cubicBezTo>
                  <a:cubicBezTo>
                    <a:pt x="163" y="76"/>
                    <a:pt x="146" y="57"/>
                    <a:pt x="115" y="57"/>
                  </a:cubicBezTo>
                  <a:cubicBezTo>
                    <a:pt x="81" y="57"/>
                    <a:pt x="59" y="83"/>
                    <a:pt x="59" y="112"/>
                  </a:cubicBezTo>
                  <a:cubicBezTo>
                    <a:pt x="59" y="122"/>
                    <a:pt x="62" y="129"/>
                    <a:pt x="67" y="134"/>
                  </a:cubicBezTo>
                  <a:cubicBezTo>
                    <a:pt x="69" y="137"/>
                    <a:pt x="69" y="138"/>
                    <a:pt x="68" y="141"/>
                  </a:cubicBezTo>
                  <a:cubicBezTo>
                    <a:pt x="68" y="143"/>
                    <a:pt x="67" y="148"/>
                    <a:pt x="66" y="150"/>
                  </a:cubicBezTo>
                  <a:cubicBezTo>
                    <a:pt x="65" y="153"/>
                    <a:pt x="63" y="154"/>
                    <a:pt x="60" y="153"/>
                  </a:cubicBezTo>
                  <a:cubicBezTo>
                    <a:pt x="44" y="146"/>
                    <a:pt x="37" y="129"/>
                    <a:pt x="37" y="109"/>
                  </a:cubicBezTo>
                  <a:cubicBezTo>
                    <a:pt x="37" y="77"/>
                    <a:pt x="64" y="38"/>
                    <a:pt x="118" y="38"/>
                  </a:cubicBezTo>
                  <a:cubicBezTo>
                    <a:pt x="162" y="38"/>
                    <a:pt x="191" y="70"/>
                    <a:pt x="191" y="103"/>
                  </a:cubicBezTo>
                  <a:cubicBezTo>
                    <a:pt x="191" y="148"/>
                    <a:pt x="166" y="181"/>
                    <a:pt x="129" y="181"/>
                  </a:cubicBezTo>
                  <a:cubicBezTo>
                    <a:pt x="117" y="181"/>
                    <a:pt x="105" y="175"/>
                    <a:pt x="101" y="167"/>
                  </a:cubicBezTo>
                  <a:cubicBezTo>
                    <a:pt x="101" y="167"/>
                    <a:pt x="95" y="193"/>
                    <a:pt x="93" y="198"/>
                  </a:cubicBezTo>
                  <a:cubicBezTo>
                    <a:pt x="91" y="207"/>
                    <a:pt x="86" y="216"/>
                    <a:pt x="82" y="223"/>
                  </a:cubicBezTo>
                  <a:cubicBezTo>
                    <a:pt x="92" y="226"/>
                    <a:pt x="103" y="227"/>
                    <a:pt x="114" y="227"/>
                  </a:cubicBez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E745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5143697" y="6241518"/>
              <a:ext cx="1369571" cy="1367030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658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44" name="Google Shape;344;p21"/>
            <p:cNvGrpSpPr/>
            <p:nvPr/>
          </p:nvGrpSpPr>
          <p:grpSpPr>
            <a:xfrm>
              <a:off x="12499092" y="3707205"/>
              <a:ext cx="1234903" cy="1148511"/>
              <a:chOff x="3338513" y="696913"/>
              <a:chExt cx="771525" cy="717550"/>
            </a:xfrm>
          </p:grpSpPr>
          <p:sp>
            <p:nvSpPr>
              <p:cNvPr id="345" name="Google Shape;345;p21"/>
              <p:cNvSpPr/>
              <p:nvPr/>
            </p:nvSpPr>
            <p:spPr>
              <a:xfrm>
                <a:off x="3586163" y="696913"/>
                <a:ext cx="523875" cy="717550"/>
              </a:xfrm>
              <a:custGeom>
                <a:rect b="b" l="l" r="r" t="t"/>
                <a:pathLst>
                  <a:path extrusionOk="0" h="171" w="125">
                    <a:moveTo>
                      <a:pt x="115" y="63"/>
                    </a:moveTo>
                    <a:cubicBezTo>
                      <a:pt x="105" y="57"/>
                      <a:pt x="69" y="63"/>
                      <a:pt x="69" y="63"/>
                    </a:cubicBezTo>
                    <a:cubicBezTo>
                      <a:pt x="75" y="59"/>
                      <a:pt x="85" y="38"/>
                      <a:pt x="85" y="32"/>
                    </a:cubicBezTo>
                    <a:cubicBezTo>
                      <a:pt x="86" y="19"/>
                      <a:pt x="83" y="0"/>
                      <a:pt x="74" y="0"/>
                    </a:cubicBezTo>
                    <a:cubicBezTo>
                      <a:pt x="64" y="0"/>
                      <a:pt x="62" y="16"/>
                      <a:pt x="61" y="21"/>
                    </a:cubicBezTo>
                    <a:cubicBezTo>
                      <a:pt x="59" y="35"/>
                      <a:pt x="46" y="48"/>
                      <a:pt x="37" y="53"/>
                    </a:cubicBezTo>
                    <a:cubicBezTo>
                      <a:pt x="25" y="60"/>
                      <a:pt x="16" y="66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9" y="148"/>
                      <a:pt x="18" y="150"/>
                      <a:pt x="26" y="155"/>
                    </a:cubicBezTo>
                    <a:cubicBezTo>
                      <a:pt x="43" y="164"/>
                      <a:pt x="56" y="171"/>
                      <a:pt x="76" y="171"/>
                    </a:cubicBezTo>
                    <a:cubicBezTo>
                      <a:pt x="106" y="171"/>
                      <a:pt x="103" y="148"/>
                      <a:pt x="91" y="147"/>
                    </a:cubicBezTo>
                    <a:cubicBezTo>
                      <a:pt x="115" y="148"/>
                      <a:pt x="117" y="128"/>
                      <a:pt x="103" y="121"/>
                    </a:cubicBezTo>
                    <a:cubicBezTo>
                      <a:pt x="125" y="121"/>
                      <a:pt x="122" y="93"/>
                      <a:pt x="107" y="91"/>
                    </a:cubicBezTo>
                    <a:cubicBezTo>
                      <a:pt x="124" y="92"/>
                      <a:pt x="125" y="70"/>
                      <a:pt x="115" y="63"/>
                    </a:cubicBez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3338513" y="960438"/>
                <a:ext cx="163500" cy="390600"/>
              </a:xfrm>
              <a:prstGeom prst="rect">
                <a:avLst/>
              </a:pr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347" name="Google Shape;347;p21"/>
            <p:cNvGrpSpPr/>
            <p:nvPr/>
          </p:nvGrpSpPr>
          <p:grpSpPr>
            <a:xfrm>
              <a:off x="10514382" y="5168060"/>
              <a:ext cx="1644494" cy="1540112"/>
              <a:chOff x="544513" y="3295650"/>
              <a:chExt cx="1325563" cy="1241425"/>
            </a:xfrm>
          </p:grpSpPr>
          <p:sp>
            <p:nvSpPr>
              <p:cNvPr id="348" name="Google Shape;348;p21"/>
              <p:cNvSpPr/>
              <p:nvPr/>
            </p:nvSpPr>
            <p:spPr>
              <a:xfrm>
                <a:off x="692151" y="3351213"/>
                <a:ext cx="1077913" cy="1185862"/>
              </a:xfrm>
              <a:custGeom>
                <a:rect b="b" l="l" r="r" t="t"/>
                <a:pathLst>
                  <a:path extrusionOk="0" h="283" w="257">
                    <a:moveTo>
                      <a:pt x="55" y="128"/>
                    </a:moveTo>
                    <a:cubicBezTo>
                      <a:pt x="53" y="127"/>
                      <a:pt x="51" y="127"/>
                      <a:pt x="49" y="128"/>
                    </a:cubicBezTo>
                    <a:cubicBezTo>
                      <a:pt x="47" y="128"/>
                      <a:pt x="45" y="128"/>
                      <a:pt x="43" y="129"/>
                    </a:cubicBezTo>
                    <a:cubicBezTo>
                      <a:pt x="41" y="130"/>
                      <a:pt x="38" y="131"/>
                      <a:pt x="36" y="133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2" y="148"/>
                      <a:pt x="0" y="158"/>
                      <a:pt x="4" y="167"/>
                    </a:cubicBezTo>
                    <a:cubicBezTo>
                      <a:pt x="26" y="218"/>
                      <a:pt x="26" y="218"/>
                      <a:pt x="26" y="218"/>
                    </a:cubicBezTo>
                    <a:cubicBezTo>
                      <a:pt x="30" y="227"/>
                      <a:pt x="39" y="232"/>
                      <a:pt x="46" y="229"/>
                    </a:cubicBezTo>
                    <a:cubicBezTo>
                      <a:pt x="61" y="223"/>
                      <a:pt x="61" y="223"/>
                      <a:pt x="61" y="223"/>
                    </a:cubicBezTo>
                    <a:cubicBezTo>
                      <a:pt x="73" y="243"/>
                      <a:pt x="73" y="243"/>
                      <a:pt x="73" y="243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106" y="273"/>
                      <a:pt x="106" y="273"/>
                      <a:pt x="106" y="273"/>
                    </a:cubicBezTo>
                    <a:cubicBezTo>
                      <a:pt x="115" y="282"/>
                      <a:pt x="129" y="283"/>
                      <a:pt x="139" y="275"/>
                    </a:cubicBezTo>
                    <a:cubicBezTo>
                      <a:pt x="149" y="266"/>
                      <a:pt x="149" y="251"/>
                      <a:pt x="141" y="242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9" y="194"/>
                      <a:pt x="130" y="193"/>
                      <a:pt x="131" y="193"/>
                    </a:cubicBezTo>
                    <a:cubicBezTo>
                      <a:pt x="197" y="178"/>
                      <a:pt x="257" y="188"/>
                      <a:pt x="257" y="188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1" y="54"/>
                      <a:pt x="86" y="108"/>
                      <a:pt x="55" y="128"/>
                    </a:cubicBez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1446213" y="3295650"/>
                <a:ext cx="423863" cy="865188"/>
              </a:xfrm>
              <a:custGeom>
                <a:rect b="b" l="l" r="r" t="t"/>
                <a:pathLst>
                  <a:path extrusionOk="0" h="545" w="267">
                    <a:moveTo>
                      <a:pt x="0" y="16"/>
                    </a:moveTo>
                    <a:lnTo>
                      <a:pt x="233" y="545"/>
                    </a:lnTo>
                    <a:lnTo>
                      <a:pt x="267" y="531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544513" y="4021138"/>
                <a:ext cx="257175" cy="339725"/>
              </a:xfrm>
              <a:custGeom>
                <a:rect b="b" l="l" r="r" t="t"/>
                <a:pathLst>
                  <a:path extrusionOk="0" h="81" w="61">
                    <a:moveTo>
                      <a:pt x="30" y="10"/>
                    </a:moveTo>
                    <a:cubicBezTo>
                      <a:pt x="29" y="6"/>
                      <a:pt x="28" y="3"/>
                      <a:pt x="28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6" y="10"/>
                      <a:pt x="0" y="21"/>
                      <a:pt x="1" y="32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5"/>
                      <a:pt x="20" y="26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31"/>
                      <a:pt x="22" y="34"/>
                      <a:pt x="19" y="3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4" y="39"/>
                      <a:pt x="26" y="40"/>
                      <a:pt x="27" y="42"/>
                    </a:cubicBezTo>
                    <a:cubicBezTo>
                      <a:pt x="27" y="42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5"/>
                      <a:pt x="28" y="48"/>
                      <a:pt x="25" y="49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3"/>
                      <a:pt x="33" y="54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5" y="59"/>
                      <a:pt x="34" y="62"/>
                      <a:pt x="31" y="63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4" y="78"/>
                      <a:pt x="37" y="81"/>
                      <a:pt x="48" y="76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58" y="68"/>
                      <a:pt x="55" y="65"/>
                      <a:pt x="53" y="61"/>
                    </a:cubicBez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51" name="Google Shape;351;p21"/>
            <p:cNvSpPr/>
            <p:nvPr/>
          </p:nvSpPr>
          <p:spPr>
            <a:xfrm>
              <a:off x="7838986" y="5592586"/>
              <a:ext cx="980806" cy="1181539"/>
            </a:xfrm>
            <a:custGeom>
              <a:rect b="b" l="l" r="r" t="t"/>
              <a:pathLst>
                <a:path extrusionOk="0" h="176" w="14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rgbClr val="658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4519138" y="4447424"/>
              <a:ext cx="872651" cy="1051248"/>
            </a:xfrm>
            <a:custGeom>
              <a:rect b="b" l="l" r="r" t="t"/>
              <a:pathLst>
                <a:path extrusionOk="0" h="176" w="14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8451241" y="8122427"/>
              <a:ext cx="1631289" cy="1631289"/>
            </a:xfrm>
            <a:custGeom>
              <a:rect b="b" l="l" r="r" t="t"/>
              <a:pathLst>
                <a:path extrusionOk="0" h="243" w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3700953" y="7002811"/>
              <a:ext cx="945234" cy="1255229"/>
            </a:xfrm>
            <a:custGeom>
              <a:rect b="b" l="l" r="r" t="t"/>
              <a:pathLst>
                <a:path extrusionOk="0" h="187" w="141">
                  <a:moveTo>
                    <a:pt x="3" y="157"/>
                  </a:moveTo>
                  <a:cubicBezTo>
                    <a:pt x="3" y="155"/>
                    <a:pt x="3" y="155"/>
                    <a:pt x="3" y="155"/>
                  </a:cubicBezTo>
                  <a:cubicBezTo>
                    <a:pt x="4" y="148"/>
                    <a:pt x="33" y="131"/>
                    <a:pt x="36" y="131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2" y="130"/>
                    <a:pt x="48" y="133"/>
                    <a:pt x="60" y="139"/>
                  </a:cubicBezTo>
                  <a:cubicBezTo>
                    <a:pt x="70" y="132"/>
                    <a:pt x="82" y="114"/>
                    <a:pt x="87" y="105"/>
                  </a:cubicBezTo>
                  <a:cubicBezTo>
                    <a:pt x="92" y="94"/>
                    <a:pt x="99" y="77"/>
                    <a:pt x="99" y="65"/>
                  </a:cubicBezTo>
                  <a:cubicBezTo>
                    <a:pt x="86" y="58"/>
                    <a:pt x="80" y="55"/>
                    <a:pt x="79" y="50"/>
                  </a:cubicBezTo>
                  <a:cubicBezTo>
                    <a:pt x="78" y="48"/>
                    <a:pt x="76" y="14"/>
                    <a:pt x="80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5" y="5"/>
                    <a:pt x="89" y="0"/>
                    <a:pt x="96" y="0"/>
                  </a:cubicBezTo>
                  <a:cubicBezTo>
                    <a:pt x="97" y="0"/>
                    <a:pt x="99" y="0"/>
                    <a:pt x="100" y="1"/>
                  </a:cubicBezTo>
                  <a:cubicBezTo>
                    <a:pt x="105" y="2"/>
                    <a:pt x="117" y="7"/>
                    <a:pt x="123" y="15"/>
                  </a:cubicBezTo>
                  <a:cubicBezTo>
                    <a:pt x="127" y="20"/>
                    <a:pt x="141" y="70"/>
                    <a:pt x="113" y="123"/>
                  </a:cubicBezTo>
                  <a:cubicBezTo>
                    <a:pt x="85" y="174"/>
                    <a:pt x="39" y="187"/>
                    <a:pt x="32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1" y="186"/>
                    <a:pt x="11" y="179"/>
                    <a:pt x="7" y="176"/>
                  </a:cubicBezTo>
                  <a:cubicBezTo>
                    <a:pt x="0" y="171"/>
                    <a:pt x="2" y="162"/>
                    <a:pt x="3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0794109" y="7874357"/>
              <a:ext cx="1308588" cy="1328914"/>
            </a:xfrm>
            <a:custGeom>
              <a:rect b="b" l="l" r="r" t="t"/>
              <a:pathLst>
                <a:path extrusionOk="0" h="198" w="195">
                  <a:moveTo>
                    <a:pt x="190" y="120"/>
                  </a:moveTo>
                  <a:cubicBezTo>
                    <a:pt x="191" y="114"/>
                    <a:pt x="192" y="107"/>
                    <a:pt x="192" y="100"/>
                  </a:cubicBezTo>
                  <a:cubicBezTo>
                    <a:pt x="192" y="49"/>
                    <a:pt x="150" y="7"/>
                    <a:pt x="99" y="7"/>
                  </a:cubicBezTo>
                  <a:cubicBezTo>
                    <a:pt x="93" y="7"/>
                    <a:pt x="88" y="7"/>
                    <a:pt x="83" y="8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"/>
                    <a:pt x="2" y="73"/>
                    <a:pt x="7" y="81"/>
                  </a:cubicBezTo>
                  <a:cubicBezTo>
                    <a:pt x="6" y="87"/>
                    <a:pt x="5" y="94"/>
                    <a:pt x="5" y="100"/>
                  </a:cubicBezTo>
                  <a:cubicBezTo>
                    <a:pt x="5" y="152"/>
                    <a:pt x="47" y="193"/>
                    <a:pt x="99" y="193"/>
                  </a:cubicBezTo>
                  <a:cubicBezTo>
                    <a:pt x="104" y="193"/>
                    <a:pt x="110" y="193"/>
                    <a:pt x="116" y="192"/>
                  </a:cubicBezTo>
                  <a:cubicBezTo>
                    <a:pt x="123" y="196"/>
                    <a:pt x="132" y="198"/>
                    <a:pt x="141" y="198"/>
                  </a:cubicBezTo>
                  <a:cubicBezTo>
                    <a:pt x="171" y="198"/>
                    <a:pt x="195" y="174"/>
                    <a:pt x="195" y="144"/>
                  </a:cubicBezTo>
                  <a:cubicBezTo>
                    <a:pt x="195" y="136"/>
                    <a:pt x="193" y="127"/>
                    <a:pt x="190" y="120"/>
                  </a:cubicBezTo>
                  <a:close/>
                  <a:moveTo>
                    <a:pt x="146" y="145"/>
                  </a:moveTo>
                  <a:cubicBezTo>
                    <a:pt x="142" y="151"/>
                    <a:pt x="136" y="156"/>
                    <a:pt x="127" y="159"/>
                  </a:cubicBezTo>
                  <a:cubicBezTo>
                    <a:pt x="119" y="163"/>
                    <a:pt x="109" y="164"/>
                    <a:pt x="98" y="164"/>
                  </a:cubicBezTo>
                  <a:cubicBezTo>
                    <a:pt x="85" y="164"/>
                    <a:pt x="74" y="162"/>
                    <a:pt x="65" y="157"/>
                  </a:cubicBezTo>
                  <a:cubicBezTo>
                    <a:pt x="59" y="154"/>
                    <a:pt x="53" y="149"/>
                    <a:pt x="49" y="144"/>
                  </a:cubicBezTo>
                  <a:cubicBezTo>
                    <a:pt x="46" y="138"/>
                    <a:pt x="44" y="132"/>
                    <a:pt x="44" y="127"/>
                  </a:cubicBezTo>
                  <a:cubicBezTo>
                    <a:pt x="44" y="123"/>
                    <a:pt x="45" y="120"/>
                    <a:pt x="47" y="118"/>
                  </a:cubicBezTo>
                  <a:cubicBezTo>
                    <a:pt x="50" y="116"/>
                    <a:pt x="53" y="114"/>
                    <a:pt x="57" y="114"/>
                  </a:cubicBezTo>
                  <a:cubicBezTo>
                    <a:pt x="60" y="114"/>
                    <a:pt x="63" y="115"/>
                    <a:pt x="65" y="117"/>
                  </a:cubicBezTo>
                  <a:cubicBezTo>
                    <a:pt x="68" y="119"/>
                    <a:pt x="69" y="122"/>
                    <a:pt x="71" y="125"/>
                  </a:cubicBezTo>
                  <a:cubicBezTo>
                    <a:pt x="72" y="129"/>
                    <a:pt x="74" y="132"/>
                    <a:pt x="76" y="135"/>
                  </a:cubicBezTo>
                  <a:cubicBezTo>
                    <a:pt x="78" y="137"/>
                    <a:pt x="81" y="139"/>
                    <a:pt x="84" y="141"/>
                  </a:cubicBezTo>
                  <a:cubicBezTo>
                    <a:pt x="87" y="142"/>
                    <a:pt x="92" y="143"/>
                    <a:pt x="98" y="143"/>
                  </a:cubicBezTo>
                  <a:cubicBezTo>
                    <a:pt x="105" y="143"/>
                    <a:pt x="112" y="142"/>
                    <a:pt x="116" y="138"/>
                  </a:cubicBezTo>
                  <a:cubicBezTo>
                    <a:pt x="121" y="135"/>
                    <a:pt x="123" y="131"/>
                    <a:pt x="123" y="127"/>
                  </a:cubicBezTo>
                  <a:cubicBezTo>
                    <a:pt x="123" y="123"/>
                    <a:pt x="122" y="120"/>
                    <a:pt x="120" y="118"/>
                  </a:cubicBezTo>
                  <a:cubicBezTo>
                    <a:pt x="117" y="115"/>
                    <a:pt x="114" y="114"/>
                    <a:pt x="110" y="112"/>
                  </a:cubicBezTo>
                  <a:cubicBezTo>
                    <a:pt x="105" y="111"/>
                    <a:pt x="100" y="110"/>
                    <a:pt x="93" y="108"/>
                  </a:cubicBezTo>
                  <a:cubicBezTo>
                    <a:pt x="83" y="106"/>
                    <a:pt x="75" y="104"/>
                    <a:pt x="68" y="101"/>
                  </a:cubicBezTo>
                  <a:cubicBezTo>
                    <a:pt x="61" y="98"/>
                    <a:pt x="56" y="94"/>
                    <a:pt x="52" y="89"/>
                  </a:cubicBezTo>
                  <a:cubicBezTo>
                    <a:pt x="48" y="84"/>
                    <a:pt x="46" y="78"/>
                    <a:pt x="46" y="70"/>
                  </a:cubicBezTo>
                  <a:cubicBezTo>
                    <a:pt x="46" y="63"/>
                    <a:pt x="48" y="57"/>
                    <a:pt x="52" y="51"/>
                  </a:cubicBezTo>
                  <a:cubicBezTo>
                    <a:pt x="57" y="46"/>
                    <a:pt x="63" y="42"/>
                    <a:pt x="71" y="39"/>
                  </a:cubicBezTo>
                  <a:cubicBezTo>
                    <a:pt x="78" y="36"/>
                    <a:pt x="87" y="35"/>
                    <a:pt x="98" y="35"/>
                  </a:cubicBezTo>
                  <a:cubicBezTo>
                    <a:pt x="106" y="35"/>
                    <a:pt x="114" y="35"/>
                    <a:pt x="120" y="37"/>
                  </a:cubicBezTo>
                  <a:cubicBezTo>
                    <a:pt x="126" y="39"/>
                    <a:pt x="131" y="42"/>
                    <a:pt x="135" y="45"/>
                  </a:cubicBezTo>
                  <a:cubicBezTo>
                    <a:pt x="139" y="48"/>
                    <a:pt x="142" y="52"/>
                    <a:pt x="144" y="55"/>
                  </a:cubicBezTo>
                  <a:cubicBezTo>
                    <a:pt x="146" y="59"/>
                    <a:pt x="147" y="62"/>
                    <a:pt x="147" y="66"/>
                  </a:cubicBezTo>
                  <a:cubicBezTo>
                    <a:pt x="147" y="69"/>
                    <a:pt x="146" y="72"/>
                    <a:pt x="143" y="75"/>
                  </a:cubicBezTo>
                  <a:cubicBezTo>
                    <a:pt x="141" y="78"/>
                    <a:pt x="137" y="79"/>
                    <a:pt x="134" y="79"/>
                  </a:cubicBezTo>
                  <a:cubicBezTo>
                    <a:pt x="130" y="79"/>
                    <a:pt x="128" y="78"/>
                    <a:pt x="126" y="76"/>
                  </a:cubicBezTo>
                  <a:cubicBezTo>
                    <a:pt x="124" y="75"/>
                    <a:pt x="122" y="72"/>
                    <a:pt x="120" y="69"/>
                  </a:cubicBezTo>
                  <a:cubicBezTo>
                    <a:pt x="118" y="65"/>
                    <a:pt x="115" y="61"/>
                    <a:pt x="112" y="59"/>
                  </a:cubicBezTo>
                  <a:cubicBezTo>
                    <a:pt x="109" y="56"/>
                    <a:pt x="103" y="55"/>
                    <a:pt x="96" y="55"/>
                  </a:cubicBezTo>
                  <a:cubicBezTo>
                    <a:pt x="89" y="55"/>
                    <a:pt x="84" y="56"/>
                    <a:pt x="80" y="59"/>
                  </a:cubicBezTo>
                  <a:cubicBezTo>
                    <a:pt x="76" y="62"/>
                    <a:pt x="74" y="65"/>
                    <a:pt x="74" y="68"/>
                  </a:cubicBezTo>
                  <a:cubicBezTo>
                    <a:pt x="74" y="70"/>
                    <a:pt x="75" y="72"/>
                    <a:pt x="76" y="73"/>
                  </a:cubicBezTo>
                  <a:cubicBezTo>
                    <a:pt x="77" y="75"/>
                    <a:pt x="79" y="76"/>
                    <a:pt x="82" y="78"/>
                  </a:cubicBezTo>
                  <a:cubicBezTo>
                    <a:pt x="84" y="79"/>
                    <a:pt x="87" y="80"/>
                    <a:pt x="89" y="81"/>
                  </a:cubicBezTo>
                  <a:cubicBezTo>
                    <a:pt x="92" y="81"/>
                    <a:pt x="96" y="82"/>
                    <a:pt x="102" y="84"/>
                  </a:cubicBezTo>
                  <a:cubicBezTo>
                    <a:pt x="110" y="85"/>
                    <a:pt x="117" y="87"/>
                    <a:pt x="123" y="89"/>
                  </a:cubicBezTo>
                  <a:cubicBezTo>
                    <a:pt x="129" y="91"/>
                    <a:pt x="134" y="94"/>
                    <a:pt x="139" y="96"/>
                  </a:cubicBezTo>
                  <a:cubicBezTo>
                    <a:pt x="143" y="99"/>
                    <a:pt x="147" y="103"/>
                    <a:pt x="149" y="108"/>
                  </a:cubicBezTo>
                  <a:cubicBezTo>
                    <a:pt x="152" y="112"/>
                    <a:pt x="153" y="118"/>
                    <a:pt x="153" y="124"/>
                  </a:cubicBezTo>
                  <a:cubicBezTo>
                    <a:pt x="153" y="132"/>
                    <a:pt x="151" y="139"/>
                    <a:pt x="146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8819792" y="6029630"/>
              <a:ext cx="1295883" cy="1300965"/>
            </a:xfrm>
            <a:custGeom>
              <a:rect b="b" l="l" r="r" t="t"/>
              <a:pathLst>
                <a:path extrusionOk="0" h="194" w="193">
                  <a:moveTo>
                    <a:pt x="192" y="81"/>
                  </a:moveTo>
                  <a:cubicBezTo>
                    <a:pt x="191" y="77"/>
                    <a:pt x="191" y="77"/>
                    <a:pt x="191" y="77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4" y="72"/>
                    <a:pt x="166" y="75"/>
                    <a:pt x="162" y="71"/>
                  </a:cubicBezTo>
                  <a:cubicBezTo>
                    <a:pt x="158" y="68"/>
                    <a:pt x="158" y="62"/>
                    <a:pt x="157" y="54"/>
                  </a:cubicBezTo>
                  <a:cubicBezTo>
                    <a:pt x="155" y="39"/>
                    <a:pt x="153" y="39"/>
                    <a:pt x="151" y="34"/>
                  </a:cubicBezTo>
                  <a:cubicBezTo>
                    <a:pt x="143" y="16"/>
                    <a:pt x="120" y="2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6"/>
                    <a:pt x="28" y="194"/>
                    <a:pt x="61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65" y="194"/>
                    <a:pt x="192" y="166"/>
                    <a:pt x="192" y="133"/>
                  </a:cubicBezTo>
                  <a:cubicBezTo>
                    <a:pt x="193" y="83"/>
                    <a:pt x="193" y="83"/>
                    <a:pt x="193" y="83"/>
                  </a:cubicBezTo>
                  <a:lnTo>
                    <a:pt x="192" y="81"/>
                  </a:lnTo>
                  <a:close/>
                  <a:moveTo>
                    <a:pt x="62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102" y="50"/>
                    <a:pt x="108" y="55"/>
                    <a:pt x="108" y="62"/>
                  </a:cubicBezTo>
                  <a:cubicBezTo>
                    <a:pt x="108" y="68"/>
                    <a:pt x="102" y="73"/>
                    <a:pt x="96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6" y="73"/>
                    <a:pt x="50" y="68"/>
                    <a:pt x="50" y="62"/>
                  </a:cubicBezTo>
                  <a:cubicBezTo>
                    <a:pt x="50" y="55"/>
                    <a:pt x="56" y="50"/>
                    <a:pt x="62" y="50"/>
                  </a:cubicBezTo>
                  <a:close/>
                  <a:moveTo>
                    <a:pt x="131" y="143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56" y="143"/>
                    <a:pt x="50" y="138"/>
                    <a:pt x="50" y="132"/>
                  </a:cubicBezTo>
                  <a:cubicBezTo>
                    <a:pt x="50" y="125"/>
                    <a:pt x="56" y="120"/>
                    <a:pt x="6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7" y="120"/>
                    <a:pt x="142" y="125"/>
                    <a:pt x="142" y="132"/>
                  </a:cubicBezTo>
                  <a:cubicBezTo>
                    <a:pt x="142" y="138"/>
                    <a:pt x="137" y="143"/>
                    <a:pt x="131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57" name="Google Shape;357;p21"/>
            <p:cNvGrpSpPr/>
            <p:nvPr/>
          </p:nvGrpSpPr>
          <p:grpSpPr>
            <a:xfrm>
              <a:off x="10659445" y="3453109"/>
              <a:ext cx="1565227" cy="1555061"/>
              <a:chOff x="2189163" y="538163"/>
              <a:chExt cx="977900" cy="971549"/>
            </a:xfrm>
          </p:grpSpPr>
          <p:sp>
            <p:nvSpPr>
              <p:cNvPr id="358" name="Google Shape;358;p21"/>
              <p:cNvSpPr/>
              <p:nvPr/>
            </p:nvSpPr>
            <p:spPr>
              <a:xfrm>
                <a:off x="2189163" y="538163"/>
                <a:ext cx="733425" cy="677862"/>
              </a:xfrm>
              <a:custGeom>
                <a:rect b="b" l="l" r="r" t="t"/>
                <a:pathLst>
                  <a:path extrusionOk="0" h="162" w="175">
                    <a:moveTo>
                      <a:pt x="75" y="162"/>
                    </a:moveTo>
                    <a:cubicBezTo>
                      <a:pt x="82" y="162"/>
                      <a:pt x="87" y="158"/>
                      <a:pt x="87" y="152"/>
                    </a:cubicBezTo>
                    <a:cubicBezTo>
                      <a:pt x="87" y="147"/>
                      <a:pt x="82" y="143"/>
                      <a:pt x="76" y="142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52" y="141"/>
                      <a:pt x="37" y="126"/>
                      <a:pt x="37" y="109"/>
                    </a:cubicBezTo>
                    <a:cubicBezTo>
                      <a:pt x="37" y="92"/>
                      <a:pt x="52" y="78"/>
                      <a:pt x="70" y="78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32" y="78"/>
                      <a:pt x="146" y="92"/>
                      <a:pt x="146" y="110"/>
                    </a:cubicBezTo>
                    <a:cubicBezTo>
                      <a:pt x="146" y="151"/>
                      <a:pt x="146" y="151"/>
                      <a:pt x="146" y="151"/>
                    </a:cubicBezTo>
                    <a:cubicBezTo>
                      <a:pt x="146" y="157"/>
                      <a:pt x="152" y="162"/>
                      <a:pt x="158" y="162"/>
                    </a:cubicBezTo>
                    <a:cubicBezTo>
                      <a:pt x="163" y="162"/>
                      <a:pt x="163" y="162"/>
                      <a:pt x="163" y="162"/>
                    </a:cubicBezTo>
                    <a:cubicBezTo>
                      <a:pt x="169" y="162"/>
                      <a:pt x="175" y="157"/>
                      <a:pt x="175" y="151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58" y="5"/>
                      <a:pt x="138" y="0"/>
                      <a:pt x="117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32"/>
                      <a:pt x="4" y="148"/>
                      <a:pt x="10" y="162"/>
                    </a:cubicBezTo>
                    <a:lnTo>
                      <a:pt x="75" y="1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2281238" y="666750"/>
                <a:ext cx="885825" cy="842962"/>
              </a:xfrm>
              <a:custGeom>
                <a:rect b="b" l="l" r="r" t="t"/>
                <a:pathLst>
                  <a:path extrusionOk="0" h="201" w="211">
                    <a:moveTo>
                      <a:pt x="174" y="0"/>
                    </a:move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38"/>
                      <a:pt x="159" y="152"/>
                      <a:pt x="141" y="152"/>
                    </a:cubicBezTo>
                    <a:cubicBezTo>
                      <a:pt x="136" y="152"/>
                      <a:pt x="136" y="152"/>
                      <a:pt x="136" y="152"/>
                    </a:cubicBezTo>
                    <a:cubicBezTo>
                      <a:pt x="118" y="152"/>
                      <a:pt x="103" y="138"/>
                      <a:pt x="103" y="12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3"/>
                      <a:pt x="98" y="67"/>
                      <a:pt x="92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2" y="67"/>
                      <a:pt x="36" y="72"/>
                      <a:pt x="36" y="78"/>
                    </a:cubicBezTo>
                    <a:cubicBezTo>
                      <a:pt x="36" y="84"/>
                      <a:pt x="42" y="90"/>
                      <a:pt x="48" y="90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73" y="91"/>
                      <a:pt x="87" y="106"/>
                      <a:pt x="86" y="122"/>
                    </a:cubicBezTo>
                    <a:cubicBezTo>
                      <a:pt x="86" y="139"/>
                      <a:pt x="71" y="152"/>
                      <a:pt x="53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1" y="182"/>
                      <a:pt x="55" y="201"/>
                      <a:pt x="95" y="201"/>
                    </a:cubicBezTo>
                    <a:cubicBezTo>
                      <a:pt x="159" y="201"/>
                      <a:pt x="211" y="149"/>
                      <a:pt x="211" y="85"/>
                    </a:cubicBezTo>
                    <a:cubicBezTo>
                      <a:pt x="211" y="51"/>
                      <a:pt x="197" y="21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60" name="Google Shape;360;p21"/>
            <p:cNvSpPr/>
            <p:nvPr/>
          </p:nvSpPr>
          <p:spPr>
            <a:xfrm>
              <a:off x="12318056" y="5362191"/>
              <a:ext cx="1231071" cy="1122269"/>
            </a:xfrm>
            <a:custGeom>
              <a:rect b="b" l="l" r="r" t="t"/>
              <a:pathLst>
                <a:path extrusionOk="0" h="233" w="255">
                  <a:moveTo>
                    <a:pt x="189" y="10"/>
                  </a:moveTo>
                  <a:cubicBezTo>
                    <a:pt x="189" y="10"/>
                    <a:pt x="146" y="31"/>
                    <a:pt x="104" y="16"/>
                  </a:cubicBezTo>
                  <a:cubicBezTo>
                    <a:pt x="58" y="0"/>
                    <a:pt x="37" y="6"/>
                    <a:pt x="18" y="30"/>
                  </a:cubicBezTo>
                  <a:cubicBezTo>
                    <a:pt x="14" y="28"/>
                    <a:pt x="10" y="28"/>
                    <a:pt x="6" y="30"/>
                  </a:cubicBezTo>
                  <a:cubicBezTo>
                    <a:pt x="1" y="33"/>
                    <a:pt x="0" y="40"/>
                    <a:pt x="3" y="46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17" y="231"/>
                    <a:pt x="121" y="233"/>
                    <a:pt x="124" y="233"/>
                  </a:cubicBezTo>
                  <a:cubicBezTo>
                    <a:pt x="126" y="233"/>
                    <a:pt x="128" y="232"/>
                    <a:pt x="130" y="231"/>
                  </a:cubicBezTo>
                  <a:cubicBezTo>
                    <a:pt x="135" y="228"/>
                    <a:pt x="137" y="221"/>
                    <a:pt x="134" y="21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104" y="111"/>
                    <a:pt x="124" y="105"/>
                    <a:pt x="170" y="121"/>
                  </a:cubicBezTo>
                  <a:cubicBezTo>
                    <a:pt x="213" y="135"/>
                    <a:pt x="255" y="115"/>
                    <a:pt x="255" y="115"/>
                  </a:cubicBezTo>
                  <a:lnTo>
                    <a:pt x="189" y="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14860019" y="7866732"/>
              <a:ext cx="1122705" cy="1071339"/>
            </a:xfrm>
            <a:custGeom>
              <a:rect b="b" l="l" r="r" t="t"/>
              <a:pathLst>
                <a:path extrusionOk="0" h="1289" w="1348">
                  <a:moveTo>
                    <a:pt x="1347" y="786"/>
                  </a:moveTo>
                  <a:cubicBezTo>
                    <a:pt x="1347" y="1288"/>
                    <a:pt x="1347" y="1288"/>
                    <a:pt x="1347" y="1288"/>
                  </a:cubicBezTo>
                  <a:cubicBezTo>
                    <a:pt x="1054" y="1288"/>
                    <a:pt x="1054" y="1288"/>
                    <a:pt x="1054" y="1288"/>
                  </a:cubicBezTo>
                  <a:cubicBezTo>
                    <a:pt x="1054" y="819"/>
                    <a:pt x="1054" y="819"/>
                    <a:pt x="1054" y="819"/>
                  </a:cubicBezTo>
                  <a:cubicBezTo>
                    <a:pt x="1054" y="702"/>
                    <a:pt x="1020" y="627"/>
                    <a:pt x="912" y="627"/>
                  </a:cubicBezTo>
                  <a:cubicBezTo>
                    <a:pt x="836" y="627"/>
                    <a:pt x="786" y="677"/>
                    <a:pt x="761" y="736"/>
                  </a:cubicBezTo>
                  <a:cubicBezTo>
                    <a:pt x="761" y="752"/>
                    <a:pt x="753" y="777"/>
                    <a:pt x="753" y="803"/>
                  </a:cubicBezTo>
                  <a:cubicBezTo>
                    <a:pt x="753" y="1288"/>
                    <a:pt x="753" y="1288"/>
                    <a:pt x="753" y="1288"/>
                  </a:cubicBezTo>
                  <a:cubicBezTo>
                    <a:pt x="468" y="1288"/>
                    <a:pt x="468" y="1288"/>
                    <a:pt x="468" y="1288"/>
                  </a:cubicBezTo>
                  <a:cubicBezTo>
                    <a:pt x="468" y="1288"/>
                    <a:pt x="468" y="502"/>
                    <a:pt x="468" y="418"/>
                  </a:cubicBezTo>
                  <a:cubicBezTo>
                    <a:pt x="753" y="418"/>
                    <a:pt x="753" y="418"/>
                    <a:pt x="753" y="418"/>
                  </a:cubicBezTo>
                  <a:cubicBezTo>
                    <a:pt x="753" y="543"/>
                    <a:pt x="753" y="543"/>
                    <a:pt x="753" y="543"/>
                  </a:cubicBezTo>
                  <a:cubicBezTo>
                    <a:pt x="795" y="485"/>
                    <a:pt x="862" y="401"/>
                    <a:pt x="1012" y="401"/>
                  </a:cubicBezTo>
                  <a:cubicBezTo>
                    <a:pt x="1204" y="401"/>
                    <a:pt x="1347" y="527"/>
                    <a:pt x="1347" y="786"/>
                  </a:cubicBezTo>
                  <a:close/>
                  <a:moveTo>
                    <a:pt x="167" y="0"/>
                  </a:move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9" y="301"/>
                  </a:cubicBezTo>
                  <a:cubicBezTo>
                    <a:pt x="167" y="301"/>
                    <a:pt x="167" y="301"/>
                    <a:pt x="167" y="301"/>
                  </a:cubicBezTo>
                  <a:cubicBezTo>
                    <a:pt x="268" y="301"/>
                    <a:pt x="326" y="234"/>
                    <a:pt x="326" y="151"/>
                  </a:cubicBezTo>
                  <a:cubicBezTo>
                    <a:pt x="326" y="67"/>
                    <a:pt x="268" y="0"/>
                    <a:pt x="167" y="0"/>
                  </a:cubicBezTo>
                  <a:close/>
                  <a:moveTo>
                    <a:pt x="17" y="1288"/>
                  </a:moveTo>
                  <a:cubicBezTo>
                    <a:pt x="310" y="1288"/>
                    <a:pt x="310" y="1288"/>
                    <a:pt x="310" y="1288"/>
                  </a:cubicBezTo>
                  <a:cubicBezTo>
                    <a:pt x="310" y="418"/>
                    <a:pt x="310" y="418"/>
                    <a:pt x="310" y="418"/>
                  </a:cubicBezTo>
                  <a:cubicBezTo>
                    <a:pt x="17" y="418"/>
                    <a:pt x="17" y="418"/>
                    <a:pt x="17" y="418"/>
                  </a:cubicBezTo>
                  <a:lnTo>
                    <a:pt x="17" y="1288"/>
                  </a:lnTo>
                  <a:close/>
                  <a:moveTo>
                    <a:pt x="17" y="1288"/>
                  </a:moveTo>
                  <a:lnTo>
                    <a:pt x="17" y="1288"/>
                  </a:lnTo>
                  <a:close/>
                </a:path>
              </a:pathLst>
            </a:custGeom>
            <a:solidFill>
              <a:srgbClr val="009ADE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13614563" y="8470282"/>
              <a:ext cx="784404" cy="781272"/>
            </a:xfrm>
            <a:custGeom>
              <a:rect b="b" l="l" r="r" t="t"/>
              <a:pathLst>
                <a:path extrusionOk="0" h="21600" w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13918745" y="4502576"/>
              <a:ext cx="567360" cy="815344"/>
            </a:xfrm>
            <a:custGeom>
              <a:rect b="b" l="l" r="r" t="t"/>
              <a:pathLst>
                <a:path extrusionOk="0" h="959" w="667">
                  <a:moveTo>
                    <a:pt x="583" y="52"/>
                  </a:moveTo>
                  <a:cubicBezTo>
                    <a:pt x="499" y="52"/>
                    <a:pt x="499" y="52"/>
                    <a:pt x="499" y="52"/>
                  </a:cubicBezTo>
                  <a:cubicBezTo>
                    <a:pt x="520" y="73"/>
                    <a:pt x="520" y="73"/>
                    <a:pt x="520" y="73"/>
                  </a:cubicBezTo>
                  <a:cubicBezTo>
                    <a:pt x="531" y="84"/>
                    <a:pt x="541" y="94"/>
                    <a:pt x="551" y="104"/>
                  </a:cubicBezTo>
                  <a:cubicBezTo>
                    <a:pt x="562" y="125"/>
                    <a:pt x="572" y="136"/>
                    <a:pt x="583" y="156"/>
                  </a:cubicBezTo>
                  <a:cubicBezTo>
                    <a:pt x="593" y="177"/>
                    <a:pt x="593" y="198"/>
                    <a:pt x="593" y="219"/>
                  </a:cubicBezTo>
                  <a:cubicBezTo>
                    <a:pt x="593" y="240"/>
                    <a:pt x="593" y="261"/>
                    <a:pt x="583" y="281"/>
                  </a:cubicBezTo>
                  <a:cubicBezTo>
                    <a:pt x="572" y="292"/>
                    <a:pt x="572" y="313"/>
                    <a:pt x="562" y="323"/>
                  </a:cubicBezTo>
                  <a:cubicBezTo>
                    <a:pt x="551" y="344"/>
                    <a:pt x="531" y="354"/>
                    <a:pt x="520" y="365"/>
                  </a:cubicBezTo>
                  <a:cubicBezTo>
                    <a:pt x="478" y="396"/>
                    <a:pt x="478" y="396"/>
                    <a:pt x="478" y="396"/>
                  </a:cubicBezTo>
                  <a:cubicBezTo>
                    <a:pt x="468" y="406"/>
                    <a:pt x="458" y="417"/>
                    <a:pt x="458" y="417"/>
                  </a:cubicBezTo>
                  <a:cubicBezTo>
                    <a:pt x="447" y="427"/>
                    <a:pt x="437" y="438"/>
                    <a:pt x="437" y="459"/>
                  </a:cubicBezTo>
                  <a:cubicBezTo>
                    <a:pt x="437" y="469"/>
                    <a:pt x="447" y="479"/>
                    <a:pt x="458" y="490"/>
                  </a:cubicBezTo>
                  <a:cubicBezTo>
                    <a:pt x="468" y="500"/>
                    <a:pt x="478" y="511"/>
                    <a:pt x="478" y="511"/>
                  </a:cubicBezTo>
                  <a:cubicBezTo>
                    <a:pt x="531" y="542"/>
                    <a:pt x="531" y="542"/>
                    <a:pt x="531" y="542"/>
                  </a:cubicBezTo>
                  <a:cubicBezTo>
                    <a:pt x="541" y="552"/>
                    <a:pt x="562" y="573"/>
                    <a:pt x="572" y="583"/>
                  </a:cubicBezTo>
                  <a:cubicBezTo>
                    <a:pt x="583" y="594"/>
                    <a:pt x="593" y="604"/>
                    <a:pt x="603" y="614"/>
                  </a:cubicBezTo>
                  <a:cubicBezTo>
                    <a:pt x="614" y="635"/>
                    <a:pt x="614" y="646"/>
                    <a:pt x="624" y="667"/>
                  </a:cubicBezTo>
                  <a:cubicBezTo>
                    <a:pt x="624" y="677"/>
                    <a:pt x="635" y="698"/>
                    <a:pt x="635" y="719"/>
                  </a:cubicBezTo>
                  <a:cubicBezTo>
                    <a:pt x="635" y="750"/>
                    <a:pt x="624" y="781"/>
                    <a:pt x="614" y="812"/>
                  </a:cubicBezTo>
                  <a:cubicBezTo>
                    <a:pt x="593" y="833"/>
                    <a:pt x="572" y="864"/>
                    <a:pt x="541" y="885"/>
                  </a:cubicBezTo>
                  <a:cubicBezTo>
                    <a:pt x="520" y="906"/>
                    <a:pt x="478" y="927"/>
                    <a:pt x="437" y="937"/>
                  </a:cubicBezTo>
                  <a:cubicBezTo>
                    <a:pt x="395" y="948"/>
                    <a:pt x="343" y="958"/>
                    <a:pt x="291" y="958"/>
                  </a:cubicBezTo>
                  <a:cubicBezTo>
                    <a:pt x="239" y="958"/>
                    <a:pt x="197" y="958"/>
                    <a:pt x="166" y="948"/>
                  </a:cubicBezTo>
                  <a:cubicBezTo>
                    <a:pt x="124" y="937"/>
                    <a:pt x="93" y="917"/>
                    <a:pt x="72" y="906"/>
                  </a:cubicBezTo>
                  <a:cubicBezTo>
                    <a:pt x="51" y="885"/>
                    <a:pt x="31" y="864"/>
                    <a:pt x="20" y="844"/>
                  </a:cubicBezTo>
                  <a:cubicBezTo>
                    <a:pt x="10" y="823"/>
                    <a:pt x="0" y="802"/>
                    <a:pt x="0" y="781"/>
                  </a:cubicBezTo>
                  <a:cubicBezTo>
                    <a:pt x="0" y="760"/>
                    <a:pt x="10" y="729"/>
                    <a:pt x="20" y="698"/>
                  </a:cubicBezTo>
                  <a:cubicBezTo>
                    <a:pt x="41" y="677"/>
                    <a:pt x="62" y="646"/>
                    <a:pt x="103" y="625"/>
                  </a:cubicBezTo>
                  <a:cubicBezTo>
                    <a:pt x="124" y="614"/>
                    <a:pt x="145" y="604"/>
                    <a:pt x="166" y="594"/>
                  </a:cubicBezTo>
                  <a:cubicBezTo>
                    <a:pt x="197" y="594"/>
                    <a:pt x="218" y="583"/>
                    <a:pt x="239" y="583"/>
                  </a:cubicBezTo>
                  <a:cubicBezTo>
                    <a:pt x="260" y="573"/>
                    <a:pt x="281" y="573"/>
                    <a:pt x="301" y="573"/>
                  </a:cubicBezTo>
                  <a:cubicBezTo>
                    <a:pt x="322" y="573"/>
                    <a:pt x="343" y="573"/>
                    <a:pt x="353" y="573"/>
                  </a:cubicBezTo>
                  <a:cubicBezTo>
                    <a:pt x="353" y="552"/>
                    <a:pt x="343" y="542"/>
                    <a:pt x="333" y="531"/>
                  </a:cubicBezTo>
                  <a:cubicBezTo>
                    <a:pt x="322" y="521"/>
                    <a:pt x="322" y="500"/>
                    <a:pt x="322" y="479"/>
                  </a:cubicBezTo>
                  <a:cubicBezTo>
                    <a:pt x="322" y="469"/>
                    <a:pt x="322" y="459"/>
                    <a:pt x="322" y="459"/>
                  </a:cubicBezTo>
                  <a:cubicBezTo>
                    <a:pt x="322" y="448"/>
                    <a:pt x="333" y="438"/>
                    <a:pt x="333" y="438"/>
                  </a:cubicBezTo>
                  <a:cubicBezTo>
                    <a:pt x="322" y="438"/>
                    <a:pt x="322" y="438"/>
                    <a:pt x="312" y="438"/>
                  </a:cubicBezTo>
                  <a:cubicBezTo>
                    <a:pt x="301" y="438"/>
                    <a:pt x="301" y="438"/>
                    <a:pt x="291" y="438"/>
                  </a:cubicBezTo>
                  <a:cubicBezTo>
                    <a:pt x="260" y="438"/>
                    <a:pt x="218" y="427"/>
                    <a:pt x="197" y="417"/>
                  </a:cubicBezTo>
                  <a:cubicBezTo>
                    <a:pt x="166" y="406"/>
                    <a:pt x="145" y="396"/>
                    <a:pt x="124" y="375"/>
                  </a:cubicBezTo>
                  <a:cubicBezTo>
                    <a:pt x="103" y="354"/>
                    <a:pt x="93" y="334"/>
                    <a:pt x="83" y="313"/>
                  </a:cubicBezTo>
                  <a:cubicBezTo>
                    <a:pt x="72" y="292"/>
                    <a:pt x="62" y="261"/>
                    <a:pt x="62" y="240"/>
                  </a:cubicBezTo>
                  <a:cubicBezTo>
                    <a:pt x="62" y="209"/>
                    <a:pt x="72" y="177"/>
                    <a:pt x="93" y="156"/>
                  </a:cubicBezTo>
                  <a:cubicBezTo>
                    <a:pt x="103" y="125"/>
                    <a:pt x="124" y="94"/>
                    <a:pt x="156" y="73"/>
                  </a:cubicBezTo>
                  <a:cubicBezTo>
                    <a:pt x="187" y="42"/>
                    <a:pt x="228" y="21"/>
                    <a:pt x="270" y="21"/>
                  </a:cubicBezTo>
                  <a:cubicBezTo>
                    <a:pt x="312" y="11"/>
                    <a:pt x="353" y="0"/>
                    <a:pt x="395" y="0"/>
                  </a:cubicBezTo>
                  <a:cubicBezTo>
                    <a:pt x="666" y="0"/>
                    <a:pt x="666" y="0"/>
                    <a:pt x="666" y="0"/>
                  </a:cubicBezTo>
                  <a:lnTo>
                    <a:pt x="583" y="52"/>
                  </a:lnTo>
                  <a:close/>
                  <a:moveTo>
                    <a:pt x="551" y="771"/>
                  </a:moveTo>
                  <a:cubicBezTo>
                    <a:pt x="551" y="750"/>
                    <a:pt x="541" y="739"/>
                    <a:pt x="541" y="729"/>
                  </a:cubicBezTo>
                  <a:cubicBezTo>
                    <a:pt x="531" y="708"/>
                    <a:pt x="531" y="698"/>
                    <a:pt x="520" y="687"/>
                  </a:cubicBezTo>
                  <a:cubicBezTo>
                    <a:pt x="510" y="677"/>
                    <a:pt x="489" y="667"/>
                    <a:pt x="468" y="646"/>
                  </a:cubicBezTo>
                  <a:cubicBezTo>
                    <a:pt x="458" y="635"/>
                    <a:pt x="426" y="625"/>
                    <a:pt x="406" y="604"/>
                  </a:cubicBezTo>
                  <a:lnTo>
                    <a:pt x="395" y="604"/>
                  </a:lnTo>
                  <a:cubicBezTo>
                    <a:pt x="374" y="604"/>
                    <a:pt x="374" y="604"/>
                    <a:pt x="374" y="604"/>
                  </a:cubicBezTo>
                  <a:cubicBezTo>
                    <a:pt x="374" y="604"/>
                    <a:pt x="364" y="604"/>
                    <a:pt x="353" y="604"/>
                  </a:cubicBezTo>
                  <a:cubicBezTo>
                    <a:pt x="343" y="604"/>
                    <a:pt x="333" y="604"/>
                    <a:pt x="322" y="604"/>
                  </a:cubicBezTo>
                  <a:cubicBezTo>
                    <a:pt x="312" y="604"/>
                    <a:pt x="291" y="604"/>
                    <a:pt x="281" y="614"/>
                  </a:cubicBezTo>
                  <a:cubicBezTo>
                    <a:pt x="260" y="614"/>
                    <a:pt x="249" y="614"/>
                    <a:pt x="239" y="625"/>
                  </a:cubicBezTo>
                  <a:cubicBezTo>
                    <a:pt x="228" y="625"/>
                    <a:pt x="218" y="625"/>
                    <a:pt x="208" y="635"/>
                  </a:cubicBezTo>
                  <a:cubicBezTo>
                    <a:pt x="187" y="635"/>
                    <a:pt x="176" y="646"/>
                    <a:pt x="166" y="656"/>
                  </a:cubicBezTo>
                  <a:cubicBezTo>
                    <a:pt x="156" y="667"/>
                    <a:pt x="145" y="677"/>
                    <a:pt x="135" y="698"/>
                  </a:cubicBezTo>
                  <a:cubicBezTo>
                    <a:pt x="124" y="708"/>
                    <a:pt x="124" y="729"/>
                    <a:pt x="124" y="750"/>
                  </a:cubicBezTo>
                  <a:cubicBezTo>
                    <a:pt x="124" y="771"/>
                    <a:pt x="124" y="792"/>
                    <a:pt x="135" y="812"/>
                  </a:cubicBezTo>
                  <a:cubicBezTo>
                    <a:pt x="145" y="833"/>
                    <a:pt x="166" y="844"/>
                    <a:pt x="187" y="854"/>
                  </a:cubicBezTo>
                  <a:cubicBezTo>
                    <a:pt x="208" y="875"/>
                    <a:pt x="228" y="885"/>
                    <a:pt x="260" y="896"/>
                  </a:cubicBezTo>
                  <a:cubicBezTo>
                    <a:pt x="281" y="896"/>
                    <a:pt x="322" y="906"/>
                    <a:pt x="353" y="906"/>
                  </a:cubicBezTo>
                  <a:cubicBezTo>
                    <a:pt x="416" y="906"/>
                    <a:pt x="468" y="885"/>
                    <a:pt x="499" y="864"/>
                  </a:cubicBezTo>
                  <a:cubicBezTo>
                    <a:pt x="531" y="844"/>
                    <a:pt x="551" y="802"/>
                    <a:pt x="551" y="771"/>
                  </a:cubicBezTo>
                  <a:close/>
                  <a:moveTo>
                    <a:pt x="437" y="365"/>
                  </a:moveTo>
                  <a:cubicBezTo>
                    <a:pt x="458" y="354"/>
                    <a:pt x="468" y="334"/>
                    <a:pt x="468" y="323"/>
                  </a:cubicBezTo>
                  <a:cubicBezTo>
                    <a:pt x="468" y="302"/>
                    <a:pt x="478" y="292"/>
                    <a:pt x="478" y="271"/>
                  </a:cubicBezTo>
                  <a:cubicBezTo>
                    <a:pt x="478" y="250"/>
                    <a:pt x="468" y="229"/>
                    <a:pt x="468" y="198"/>
                  </a:cubicBezTo>
                  <a:cubicBezTo>
                    <a:pt x="458" y="177"/>
                    <a:pt x="447" y="146"/>
                    <a:pt x="437" y="125"/>
                  </a:cubicBezTo>
                  <a:cubicBezTo>
                    <a:pt x="416" y="104"/>
                    <a:pt x="406" y="84"/>
                    <a:pt x="385" y="73"/>
                  </a:cubicBezTo>
                  <a:cubicBezTo>
                    <a:pt x="364" y="52"/>
                    <a:pt x="333" y="42"/>
                    <a:pt x="312" y="42"/>
                  </a:cubicBezTo>
                  <a:cubicBezTo>
                    <a:pt x="291" y="42"/>
                    <a:pt x="270" y="52"/>
                    <a:pt x="260" y="63"/>
                  </a:cubicBezTo>
                  <a:cubicBezTo>
                    <a:pt x="239" y="63"/>
                    <a:pt x="228" y="73"/>
                    <a:pt x="218" y="84"/>
                  </a:cubicBezTo>
                  <a:cubicBezTo>
                    <a:pt x="208" y="104"/>
                    <a:pt x="197" y="115"/>
                    <a:pt x="197" y="136"/>
                  </a:cubicBezTo>
                  <a:cubicBezTo>
                    <a:pt x="187" y="146"/>
                    <a:pt x="187" y="167"/>
                    <a:pt x="187" y="177"/>
                  </a:cubicBezTo>
                  <a:cubicBezTo>
                    <a:pt x="187" y="198"/>
                    <a:pt x="187" y="219"/>
                    <a:pt x="197" y="250"/>
                  </a:cubicBezTo>
                  <a:cubicBezTo>
                    <a:pt x="208" y="271"/>
                    <a:pt x="208" y="302"/>
                    <a:pt x="228" y="323"/>
                  </a:cubicBezTo>
                  <a:cubicBezTo>
                    <a:pt x="239" y="344"/>
                    <a:pt x="260" y="365"/>
                    <a:pt x="281" y="375"/>
                  </a:cubicBezTo>
                  <a:cubicBezTo>
                    <a:pt x="301" y="396"/>
                    <a:pt x="322" y="396"/>
                    <a:pt x="353" y="396"/>
                  </a:cubicBezTo>
                  <a:cubicBezTo>
                    <a:pt x="364" y="396"/>
                    <a:pt x="385" y="396"/>
                    <a:pt x="406" y="396"/>
                  </a:cubicBezTo>
                  <a:cubicBezTo>
                    <a:pt x="416" y="386"/>
                    <a:pt x="426" y="375"/>
                    <a:pt x="437" y="365"/>
                  </a:cubicBezTo>
                  <a:close/>
                  <a:moveTo>
                    <a:pt x="437" y="365"/>
                  </a:moveTo>
                  <a:lnTo>
                    <a:pt x="437" y="3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9737637" y="4596884"/>
              <a:ext cx="706142" cy="1375119"/>
            </a:xfrm>
            <a:custGeom>
              <a:rect b="b" l="l" r="r" t="t"/>
              <a:pathLst>
                <a:path extrusionOk="0" h="980" w="503">
                  <a:moveTo>
                    <a:pt x="502" y="351"/>
                  </a:moveTo>
                  <a:cubicBezTo>
                    <a:pt x="318" y="351"/>
                    <a:pt x="318" y="351"/>
                    <a:pt x="318" y="351"/>
                  </a:cubicBezTo>
                  <a:cubicBezTo>
                    <a:pt x="318" y="260"/>
                    <a:pt x="318" y="260"/>
                    <a:pt x="318" y="260"/>
                  </a:cubicBezTo>
                  <a:cubicBezTo>
                    <a:pt x="318" y="260"/>
                    <a:pt x="309" y="176"/>
                    <a:pt x="368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4" y="0"/>
                    <a:pt x="117" y="0"/>
                    <a:pt x="117" y="168"/>
                  </a:cubicBezTo>
                  <a:cubicBezTo>
                    <a:pt x="117" y="209"/>
                    <a:pt x="117" y="268"/>
                    <a:pt x="117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117" y="494"/>
                    <a:pt x="117" y="494"/>
                    <a:pt x="117" y="494"/>
                  </a:cubicBezTo>
                  <a:cubicBezTo>
                    <a:pt x="117" y="719"/>
                    <a:pt x="117" y="979"/>
                    <a:pt x="117" y="979"/>
                  </a:cubicBezTo>
                  <a:cubicBezTo>
                    <a:pt x="318" y="979"/>
                    <a:pt x="318" y="979"/>
                    <a:pt x="318" y="979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451" y="494"/>
                    <a:pt x="451" y="494"/>
                    <a:pt x="451" y="494"/>
                  </a:cubicBezTo>
                  <a:lnTo>
                    <a:pt x="502" y="351"/>
                  </a:lnTo>
                  <a:close/>
                  <a:moveTo>
                    <a:pt x="502" y="351"/>
                  </a:moveTo>
                  <a:lnTo>
                    <a:pt x="502" y="3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65" name="Google Shape;365;p21"/>
            <p:cNvGrpSpPr/>
            <p:nvPr/>
          </p:nvGrpSpPr>
          <p:grpSpPr>
            <a:xfrm>
              <a:off x="9613088" y="9751420"/>
              <a:ext cx="676312" cy="984409"/>
              <a:chOff x="4294188" y="1712913"/>
              <a:chExt cx="285750" cy="415924"/>
            </a:xfrm>
          </p:grpSpPr>
          <p:sp>
            <p:nvSpPr>
              <p:cNvPr id="366" name="Google Shape;366;p21"/>
              <p:cNvSpPr/>
              <p:nvPr/>
            </p:nvSpPr>
            <p:spPr>
              <a:xfrm>
                <a:off x="4294188" y="1712913"/>
                <a:ext cx="285750" cy="415924"/>
              </a:xfrm>
              <a:custGeom>
                <a:rect b="b" l="l" r="r" t="t"/>
                <a:pathLst>
                  <a:path extrusionOk="0" h="1157" w="793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4410075" y="1817688"/>
                <a:ext cx="52388" cy="52387"/>
              </a:xfrm>
              <a:custGeom>
                <a:rect b="b" l="l" r="r" t="t"/>
                <a:pathLst>
                  <a:path extrusionOk="0" h="147" w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368" name="Google Shape;368;p21"/>
          <p:cNvSpPr txBox="1"/>
          <p:nvPr/>
        </p:nvSpPr>
        <p:spPr>
          <a:xfrm>
            <a:off x="0" y="12343460"/>
            <a:ext cx="24377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GB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www.ucd.ie/social-media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1800372" y="483017"/>
            <a:ext cx="2029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News, events and updates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0" name="Google Shape;370;p21"/>
          <p:cNvGrpSpPr/>
          <p:nvPr/>
        </p:nvGrpSpPr>
        <p:grpSpPr>
          <a:xfrm>
            <a:off x="9945725" y="4124614"/>
            <a:ext cx="14226417" cy="1987242"/>
            <a:chOff x="10479125" y="4908406"/>
            <a:chExt cx="14226417" cy="1987242"/>
          </a:xfrm>
        </p:grpSpPr>
        <p:grpSp>
          <p:nvGrpSpPr>
            <p:cNvPr id="371" name="Google Shape;371;p21"/>
            <p:cNvGrpSpPr/>
            <p:nvPr/>
          </p:nvGrpSpPr>
          <p:grpSpPr>
            <a:xfrm>
              <a:off x="10479125" y="6115418"/>
              <a:ext cx="14226416" cy="780230"/>
              <a:chOff x="10479125" y="6115418"/>
              <a:chExt cx="14226416" cy="780230"/>
            </a:xfrm>
          </p:grpSpPr>
          <p:sp>
            <p:nvSpPr>
              <p:cNvPr id="372" name="Google Shape;372;p21"/>
              <p:cNvSpPr txBox="1"/>
              <p:nvPr/>
            </p:nvSpPr>
            <p:spPr>
              <a:xfrm>
                <a:off x="11507041" y="6341548"/>
                <a:ext cx="131985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sng" cap="none" strike="noStrike">
                    <a:solidFill>
                      <a:srgbClr val="0000FF"/>
                    </a:solidFill>
                    <a:latin typeface="Verdana"/>
                    <a:ea typeface="Verdana"/>
                    <a:cs typeface="Verdana"/>
                    <a:sym typeface="Verdana"/>
                    <a:hlinkClick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Twitter</a:t>
                </a:r>
                <a:endParaRPr b="0" i="0" sz="3000" u="none" cap="none" strike="noStrike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10479125" y="6115418"/>
                <a:ext cx="821482" cy="669191"/>
              </a:xfrm>
              <a:custGeom>
                <a:rect b="b" l="l" r="r" t="t"/>
                <a:pathLst>
                  <a:path extrusionOk="0" h="228" w="280">
                    <a:moveTo>
                      <a:pt x="280" y="27"/>
                    </a:moveTo>
                    <a:cubicBezTo>
                      <a:pt x="270" y="32"/>
                      <a:pt x="259" y="35"/>
                      <a:pt x="247" y="36"/>
                    </a:cubicBezTo>
                    <a:cubicBezTo>
                      <a:pt x="259" y="29"/>
                      <a:pt x="268" y="18"/>
                      <a:pt x="272" y="5"/>
                    </a:cubicBezTo>
                    <a:cubicBezTo>
                      <a:pt x="261" y="11"/>
                      <a:pt x="249" y="16"/>
                      <a:pt x="236" y="19"/>
                    </a:cubicBezTo>
                    <a:cubicBezTo>
                      <a:pt x="225" y="7"/>
                      <a:pt x="210" y="0"/>
                      <a:pt x="194" y="0"/>
                    </a:cubicBezTo>
                    <a:cubicBezTo>
                      <a:pt x="162" y="0"/>
                      <a:pt x="136" y="26"/>
                      <a:pt x="136" y="58"/>
                    </a:cubicBezTo>
                    <a:cubicBezTo>
                      <a:pt x="136" y="62"/>
                      <a:pt x="137" y="67"/>
                      <a:pt x="138" y="71"/>
                    </a:cubicBezTo>
                    <a:cubicBezTo>
                      <a:pt x="90" y="69"/>
                      <a:pt x="48" y="46"/>
                      <a:pt x="19" y="11"/>
                    </a:cubicBezTo>
                    <a:cubicBezTo>
                      <a:pt x="14" y="19"/>
                      <a:pt x="12" y="29"/>
                      <a:pt x="12" y="40"/>
                    </a:cubicBezTo>
                    <a:cubicBezTo>
                      <a:pt x="12" y="60"/>
                      <a:pt x="22" y="77"/>
                      <a:pt x="37" y="88"/>
                    </a:cubicBezTo>
                    <a:cubicBezTo>
                      <a:pt x="28" y="87"/>
                      <a:pt x="19" y="85"/>
                      <a:pt x="11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109"/>
                      <a:pt x="31" y="132"/>
                      <a:pt x="57" y="138"/>
                    </a:cubicBezTo>
                    <a:cubicBezTo>
                      <a:pt x="52" y="139"/>
                      <a:pt x="47" y="140"/>
                      <a:pt x="42" y="140"/>
                    </a:cubicBezTo>
                    <a:cubicBezTo>
                      <a:pt x="38" y="140"/>
                      <a:pt x="35" y="139"/>
                      <a:pt x="31" y="139"/>
                    </a:cubicBezTo>
                    <a:cubicBezTo>
                      <a:pt x="39" y="161"/>
                      <a:pt x="60" y="178"/>
                      <a:pt x="85" y="178"/>
                    </a:cubicBezTo>
                    <a:cubicBezTo>
                      <a:pt x="65" y="194"/>
                      <a:pt x="40" y="203"/>
                      <a:pt x="14" y="203"/>
                    </a:cubicBezTo>
                    <a:cubicBezTo>
                      <a:pt x="9" y="203"/>
                      <a:pt x="4" y="203"/>
                      <a:pt x="0" y="202"/>
                    </a:cubicBezTo>
                    <a:cubicBezTo>
                      <a:pt x="25" y="219"/>
                      <a:pt x="55" y="228"/>
                      <a:pt x="88" y="228"/>
                    </a:cubicBezTo>
                    <a:cubicBezTo>
                      <a:pt x="194" y="228"/>
                      <a:pt x="251" y="140"/>
                      <a:pt x="251" y="65"/>
                    </a:cubicBezTo>
                    <a:cubicBezTo>
                      <a:pt x="251" y="62"/>
                      <a:pt x="251" y="60"/>
                      <a:pt x="251" y="57"/>
                    </a:cubicBezTo>
                    <a:cubicBezTo>
                      <a:pt x="263" y="49"/>
                      <a:pt x="272" y="39"/>
                      <a:pt x="280" y="27"/>
                    </a:cubicBezTo>
                    <a:close/>
                  </a:path>
                </a:pathLst>
              </a:custGeom>
              <a:solidFill>
                <a:srgbClr val="009A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74" name="Google Shape;374;p21"/>
            <p:cNvSpPr txBox="1"/>
            <p:nvPr/>
          </p:nvSpPr>
          <p:spPr>
            <a:xfrm>
              <a:off x="11507042" y="4908406"/>
              <a:ext cx="13198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44546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10702353" y="6953855"/>
            <a:ext cx="14006440" cy="2728501"/>
            <a:chOff x="11354640" y="8603072"/>
            <a:chExt cx="13350910" cy="2728501"/>
          </a:xfrm>
        </p:grpSpPr>
        <p:sp>
          <p:nvSpPr>
            <p:cNvPr id="376" name="Google Shape;376;p21"/>
            <p:cNvSpPr txBox="1"/>
            <p:nvPr/>
          </p:nvSpPr>
          <p:spPr>
            <a:xfrm>
              <a:off x="11354640" y="10315773"/>
              <a:ext cx="131985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sng" cap="none" strike="noStrike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</a:t>
              </a:r>
              <a:endParaRPr b="0" i="0" sz="30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44546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7" name="Google Shape;377;p21"/>
            <p:cNvSpPr txBox="1"/>
            <p:nvPr/>
          </p:nvSpPr>
          <p:spPr>
            <a:xfrm>
              <a:off x="11507050" y="8603072"/>
              <a:ext cx="131985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sng" cap="none" strike="noStrike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Instagram</a:t>
              </a:r>
              <a:endParaRPr b="0" i="0" sz="30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78" name="Google Shape;378;p21"/>
          <p:cNvSpPr txBox="1"/>
          <p:nvPr/>
        </p:nvSpPr>
        <p:spPr>
          <a:xfrm>
            <a:off x="10518855" y="9532158"/>
            <a:ext cx="818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8D7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1088D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11016100" y="2602325"/>
            <a:ext cx="88818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website</a:t>
            </a:r>
            <a:endParaRPr b="0" i="0" sz="3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Orientation webpage</a:t>
            </a:r>
            <a:endParaRPr b="0" i="0" sz="3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6647" y="6681797"/>
            <a:ext cx="824825" cy="89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22625" y="8560509"/>
            <a:ext cx="824825" cy="89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1800372" y="483017"/>
            <a:ext cx="20296340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0" y="11991164"/>
            <a:ext cx="24377700" cy="1787107"/>
            <a:chOff x="0" y="11991164"/>
            <a:chExt cx="24377700" cy="1787107"/>
          </a:xfrm>
        </p:grpSpPr>
        <p:sp>
          <p:nvSpPr>
            <p:cNvPr id="89" name="Google Shape;89;p2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0" y="12343460"/>
              <a:ext cx="24377700" cy="9234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Undergraduate Orientation Day | Wednesday 04 September 2024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2124340" y="3007846"/>
            <a:ext cx="15630163" cy="9481500"/>
            <a:chOff x="2094946" y="7194944"/>
            <a:chExt cx="15630163" cy="9481500"/>
          </a:xfrm>
        </p:grpSpPr>
        <p:sp>
          <p:nvSpPr>
            <p:cNvPr id="92" name="Google Shape;92;p2"/>
            <p:cNvSpPr txBox="1"/>
            <p:nvPr/>
          </p:nvSpPr>
          <p:spPr>
            <a:xfrm>
              <a:off x="3216209" y="7194944"/>
              <a:ext cx="14508900" cy="94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The School Office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SISWeb</a:t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Student Desk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UCARD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Orientation timetable Thursday 05 September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Parking on Campus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2048140" y="3007846"/>
            <a:ext cx="801020" cy="6950823"/>
            <a:chOff x="2073540" y="2830046"/>
            <a:chExt cx="801020" cy="5970349"/>
          </a:xfrm>
        </p:grpSpPr>
        <p:sp>
          <p:nvSpPr>
            <p:cNvPr id="95" name="Google Shape;95;p2"/>
            <p:cNvSpPr/>
            <p:nvPr/>
          </p:nvSpPr>
          <p:spPr>
            <a:xfrm>
              <a:off x="2076908" y="4895429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73540" y="3956663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76908" y="2830046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76908" y="604007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02308" y="709902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02308" y="8050075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6800" y="2460131"/>
            <a:ext cx="10553623" cy="1145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2079683" y="10185175"/>
            <a:ext cx="772252" cy="873540"/>
          </a:xfrm>
          <a:custGeom>
            <a:rect b="b" l="l" r="r" t="t"/>
            <a:pathLst>
              <a:path extrusionOk="0" h="21600" w="21598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www.nmhs.ucd.ie/contact-us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5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21292" y="1206283"/>
            <a:ext cx="22710358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Undergraduate School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Who we are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9" name="Google Shape;109;p3"/>
          <p:cNvGraphicFramePr/>
          <p:nvPr/>
        </p:nvGraphicFramePr>
        <p:xfrm>
          <a:off x="2783459" y="3651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{1E52975C-DECA-4FB3-801B-33BE49E2054F}</a:tableStyleId>
              </a:tblPr>
              <a:tblGrid>
                <a:gridCol w="6687400"/>
                <a:gridCol w="2067175"/>
                <a:gridCol w="2402875"/>
                <a:gridCol w="4885250"/>
                <a:gridCol w="2768025"/>
              </a:tblGrid>
              <a:tr h="231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James Hayes</a:t>
                      </a:r>
                      <a:endParaRPr b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Director School of Nursing, Midwifery and Health Systems Office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</a:tr>
              <a:tr h="188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Programmes and Operations Manager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188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Tina Saul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 Manager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01 7166569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181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Grainne Connor</a:t>
                      </a:r>
                      <a:endParaRPr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 Administrator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01 7166407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80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Opening Hours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Monday – Friday 09:30– 16:00 (also available via contact form)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descr="A person smiling at the camera&#10;&#10;Description automatically generated" id="110" name="Google Shape;11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97622" y="9584256"/>
            <a:ext cx="1914155" cy="200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8">
            <a:alphaModFix/>
          </a:blip>
          <a:srcRect b="9417" l="12940" r="-12940" t="-5120"/>
          <a:stretch/>
        </p:blipFill>
        <p:spPr>
          <a:xfrm>
            <a:off x="19211200" y="3696525"/>
            <a:ext cx="2194650" cy="22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363600" y="7677650"/>
            <a:ext cx="1742900" cy="18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921292" y="1206283"/>
            <a:ext cx="22710358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School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How we can support you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8" name="Google Shape;118;p4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19" name="Google Shape;119;p4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www.nmhs.ucd.ie/contact-us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2112963" y="4792220"/>
            <a:ext cx="775620" cy="3993179"/>
            <a:chOff x="2073540" y="2895362"/>
            <a:chExt cx="775620" cy="3993179"/>
          </a:xfrm>
        </p:grpSpPr>
        <p:sp>
          <p:nvSpPr>
            <p:cNvPr id="122" name="Google Shape;122;p4"/>
            <p:cNvSpPr/>
            <p:nvPr/>
          </p:nvSpPr>
          <p:spPr>
            <a:xfrm>
              <a:off x="2076908" y="6138221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073540" y="431788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076908" y="2895362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1088D7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5" name="Google Shape;125;p4"/>
          <p:cNvSpPr txBox="1"/>
          <p:nvPr/>
        </p:nvSpPr>
        <p:spPr>
          <a:xfrm>
            <a:off x="3245603" y="4679548"/>
            <a:ext cx="17214097" cy="763277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750" spcFirstLastPara="1" rIns="243750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Your Programme administrator can help with any queries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Registration, Academic Regulations, Extenuating Circumstances, Leave of Absence, Recognition of Prior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Please contact us. If we can’t help, we’ll put you in contact with someone who can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5711" y="634622"/>
            <a:ext cx="7719876" cy="6768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5"/>
          <p:cNvGrpSpPr/>
          <p:nvPr/>
        </p:nvGrpSpPr>
        <p:grpSpPr>
          <a:xfrm>
            <a:off x="1950985" y="3854278"/>
            <a:ext cx="13040527" cy="1591898"/>
            <a:chOff x="1898652" y="4610864"/>
            <a:chExt cx="10458358" cy="1591898"/>
          </a:xfrm>
        </p:grpSpPr>
        <p:sp>
          <p:nvSpPr>
            <p:cNvPr id="132" name="Google Shape;132;p5"/>
            <p:cNvSpPr txBox="1"/>
            <p:nvPr/>
          </p:nvSpPr>
          <p:spPr>
            <a:xfrm>
              <a:off x="3419410" y="4695735"/>
              <a:ext cx="89376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Lots of information 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sng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Registration Guides</a:t>
              </a:r>
              <a:r>
                <a:rPr b="0" i="0" lang="en-GB" sz="4000" u="none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898652" y="4610864"/>
              <a:ext cx="1275965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094946" y="5003177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5" name="Google Shape;135;p5"/>
          <p:cNvGrpSpPr/>
          <p:nvPr/>
        </p:nvGrpSpPr>
        <p:grpSpPr>
          <a:xfrm>
            <a:off x="1937317" y="5952172"/>
            <a:ext cx="1591055" cy="1591900"/>
            <a:chOff x="1849873" y="6954725"/>
            <a:chExt cx="1207246" cy="1591900"/>
          </a:xfrm>
        </p:grpSpPr>
        <p:sp>
          <p:nvSpPr>
            <p:cNvPr id="136" name="Google Shape;136;p5"/>
            <p:cNvSpPr/>
            <p:nvPr/>
          </p:nvSpPr>
          <p:spPr>
            <a:xfrm>
              <a:off x="1849873" y="6954725"/>
              <a:ext cx="1207246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1937316" y="8580073"/>
            <a:ext cx="15547748" cy="2709000"/>
            <a:chOff x="1855427" y="8555121"/>
            <a:chExt cx="10256472" cy="2709000"/>
          </a:xfrm>
        </p:grpSpPr>
        <p:sp>
          <p:nvSpPr>
            <p:cNvPr id="139" name="Google Shape;139;p5"/>
            <p:cNvSpPr txBox="1"/>
            <p:nvPr/>
          </p:nvSpPr>
          <p:spPr>
            <a:xfrm>
              <a:off x="3111899" y="8555121"/>
              <a:ext cx="9000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 closes </a:t>
              </a:r>
              <a:r>
                <a:rPr b="1" i="0" lang="en-GB" sz="4000" u="none" cap="none" strike="noStrike">
                  <a:solidFill>
                    <a:srgbClr val="3F3F3F"/>
                  </a:solidFill>
                  <a:latin typeface="Verdana"/>
                  <a:ea typeface="Verdana"/>
                  <a:cs typeface="Verdana"/>
                  <a:sym typeface="Verdana"/>
                </a:rPr>
                <a:t>Friday 20 September 2024</a:t>
              </a:r>
              <a:r>
                <a:rPr b="1" i="0" lang="en-GB" sz="40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, 5pm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– so make sure you complete your 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sng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Key dates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855427" y="8862068"/>
              <a:ext cx="1049581" cy="1591056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010778" y="9388408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43" name="Google Shape;143;p5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45" name="Google Shape;145;p5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-1732" l="455" r="454" t="1938"/>
          <a:stretch/>
        </p:blipFill>
        <p:spPr>
          <a:xfrm>
            <a:off x="17485080" y="1760539"/>
            <a:ext cx="4966229" cy="284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921292" y="797212"/>
            <a:ext cx="22710358" cy="255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you need to know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190391" y="6302442"/>
            <a:ext cx="123109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SNMHS contact form</a:t>
            </a:r>
            <a:endParaRPr b="0" i="0" sz="4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6893" y="3430024"/>
            <a:ext cx="10551771" cy="9250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"/>
          <p:cNvGrpSpPr/>
          <p:nvPr/>
        </p:nvGrpSpPr>
        <p:grpSpPr>
          <a:xfrm>
            <a:off x="1686374" y="5972304"/>
            <a:ext cx="10670519" cy="1591898"/>
            <a:chOff x="1686374" y="4610864"/>
            <a:chExt cx="10670519" cy="1591898"/>
          </a:xfrm>
        </p:grpSpPr>
        <p:sp>
          <p:nvSpPr>
            <p:cNvPr id="154" name="Google Shape;154;p6"/>
            <p:cNvSpPr txBox="1"/>
            <p:nvPr/>
          </p:nvSpPr>
          <p:spPr>
            <a:xfrm>
              <a:off x="3419410" y="4985885"/>
              <a:ext cx="8937483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60 ECTS credits for Stage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7" name="Google Shape;157;p6"/>
          <p:cNvGrpSpPr/>
          <p:nvPr/>
        </p:nvGrpSpPr>
        <p:grpSpPr>
          <a:xfrm>
            <a:off x="1667293" y="7909765"/>
            <a:ext cx="10281249" cy="1591900"/>
            <a:chOff x="1667293" y="6954725"/>
            <a:chExt cx="10281249" cy="1591900"/>
          </a:xfrm>
        </p:grpSpPr>
        <p:sp>
          <p:nvSpPr>
            <p:cNvPr id="158" name="Google Shape;158;p6"/>
            <p:cNvSpPr txBox="1"/>
            <p:nvPr/>
          </p:nvSpPr>
          <p:spPr>
            <a:xfrm>
              <a:off x="3419410" y="7273846"/>
              <a:ext cx="8529132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Select Labs/practicals/tutorials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1" name="Google Shape;161;p6"/>
          <p:cNvGrpSpPr/>
          <p:nvPr/>
        </p:nvGrpSpPr>
        <p:grpSpPr>
          <a:xfrm>
            <a:off x="-240283" y="11991164"/>
            <a:ext cx="24617932" cy="1787107"/>
            <a:chOff x="-240283" y="11991164"/>
            <a:chExt cx="24617932" cy="1787107"/>
          </a:xfrm>
        </p:grpSpPr>
        <p:sp>
          <p:nvSpPr>
            <p:cNvPr id="162" name="Google Shape;162;p6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-240283" y="12044588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64" name="Google Shape;164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1732" l="455" r="454" t="1938"/>
          <a:stretch/>
        </p:blipFill>
        <p:spPr>
          <a:xfrm>
            <a:off x="13877248" y="4754880"/>
            <a:ext cx="7659665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921292" y="1206283"/>
            <a:ext cx="22710358" cy="255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you need to do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6" name="Google Shape;166;p6"/>
          <p:cNvGrpSpPr/>
          <p:nvPr/>
        </p:nvGrpSpPr>
        <p:grpSpPr>
          <a:xfrm>
            <a:off x="1697772" y="4110846"/>
            <a:ext cx="10876528" cy="1591898"/>
            <a:chOff x="1545372" y="4080366"/>
            <a:chExt cx="10876528" cy="1591898"/>
          </a:xfrm>
        </p:grpSpPr>
        <p:sp>
          <p:nvSpPr>
            <p:cNvPr id="167" name="Google Shape;167;p6"/>
            <p:cNvSpPr txBox="1"/>
            <p:nvPr/>
          </p:nvSpPr>
          <p:spPr>
            <a:xfrm>
              <a:off x="3334350" y="4149930"/>
              <a:ext cx="9087550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Complete Programme Requirements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545372" y="4080366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973026" y="453365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0" name="Google Shape;170;p6"/>
          <p:cNvSpPr/>
          <p:nvPr/>
        </p:nvSpPr>
        <p:spPr>
          <a:xfrm>
            <a:off x="1758900" y="9779105"/>
            <a:ext cx="1591056" cy="1591056"/>
          </a:xfrm>
          <a:prstGeom prst="ellipse">
            <a:avLst/>
          </a:prstGeom>
          <a:solidFill>
            <a:srgbClr val="E745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135836" y="10274689"/>
            <a:ext cx="781653" cy="762504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3571810" y="9942458"/>
            <a:ext cx="8845784" cy="14772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750" spcFirstLastPara="1" rIns="243750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No elective modules required in stage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78" name="Google Shape;178;p7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80" name="Google Shape;180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38" l="48035" r="12988" t="54087"/>
          <a:stretch/>
        </p:blipFill>
        <p:spPr>
          <a:xfrm>
            <a:off x="2698596" y="1780616"/>
            <a:ext cx="18552087" cy="916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8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86" name="Google Shape;186;p8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0"/>
            <a:ext cx="18887784" cy="119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9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94" name="Google Shape;194;p9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6594451" cy="1017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Motagua - Coloured 4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4E7DDE"/>
      </a:accent1>
      <a:accent2>
        <a:srgbClr val="2CCCCF"/>
      </a:accent2>
      <a:accent3>
        <a:srgbClr val="CECED0"/>
      </a:accent3>
      <a:accent4>
        <a:srgbClr val="F35748"/>
      </a:accent4>
      <a:accent5>
        <a:srgbClr val="42456C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2015-11-05T11:26:40Z</dcterms:created>
  <dc:creator>Manuel Lopez</dc:creator>
</cp:coreProperties>
</file>